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2"/>
  </p:notesMasterIdLst>
  <p:sldIdLst>
    <p:sldId id="258" r:id="rId5"/>
    <p:sldId id="402" r:id="rId6"/>
    <p:sldId id="391" r:id="rId7"/>
    <p:sldId id="392" r:id="rId8"/>
    <p:sldId id="393" r:id="rId9"/>
    <p:sldId id="397" r:id="rId10"/>
    <p:sldId id="396" r:id="rId11"/>
    <p:sldId id="398" r:id="rId12"/>
    <p:sldId id="394" r:id="rId13"/>
    <p:sldId id="399" r:id="rId14"/>
    <p:sldId id="400" r:id="rId15"/>
    <p:sldId id="395" r:id="rId16"/>
    <p:sldId id="375" r:id="rId17"/>
    <p:sldId id="403" r:id="rId18"/>
    <p:sldId id="404" r:id="rId19"/>
    <p:sldId id="390" r:id="rId20"/>
    <p:sldId id="405" r:id="rId21"/>
    <p:sldId id="407" r:id="rId22"/>
    <p:sldId id="408" r:id="rId23"/>
    <p:sldId id="409" r:id="rId24"/>
    <p:sldId id="410" r:id="rId25"/>
    <p:sldId id="411" r:id="rId26"/>
    <p:sldId id="406" r:id="rId27"/>
    <p:sldId id="412" r:id="rId28"/>
    <p:sldId id="413" r:id="rId29"/>
    <p:sldId id="414" r:id="rId30"/>
    <p:sldId id="362" r:id="rId31"/>
  </p:sldIdLst>
  <p:sldSz cx="12192000" cy="6858000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0000A00000000000000" pitchFamily="2" charset="0"/>
      <p:bold r:id="rId37"/>
      <p:boldItalic r:id="rId38"/>
    </p:embeddedFont>
    <p:embeddedFont>
      <p:font typeface="Montserrat Light" panose="00000400000000000000" pitchFamily="2" charset="0"/>
      <p:regular r:id="rId39"/>
      <p:bold r:id="rId40"/>
      <p:italic r:id="rId41"/>
      <p:boldItalic r:id="rId42"/>
    </p:embeddedFont>
    <p:embeddedFont>
      <p:font typeface="Montserrat SemiBold" panose="00000700000000000000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lack" panose="02000000000000000000" pitchFamily="2" charset="0"/>
      <p:bold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05" roundtripDataSignature="AMtx7mhz6EW3ib2xv5mU+Q7grJ1EQ1G/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82D"/>
    <a:srgbClr val="116CF1"/>
    <a:srgbClr val="F09514"/>
    <a:srgbClr val="5C54FF"/>
    <a:srgbClr val="8ED75E"/>
    <a:srgbClr val="EF7303"/>
    <a:srgbClr val="63C08A"/>
    <a:srgbClr val="37A7B6"/>
    <a:srgbClr val="229DCE"/>
    <a:srgbClr val="008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71A23-5528-4BCF-B4CC-811177A2119E}" v="1072" dt="2025-05-14T11:24:42.090"/>
  </p1510:revLst>
</p1510:revInfo>
</file>

<file path=ppt/tableStyles.xml><?xml version="1.0" encoding="utf-8"?>
<a:tblStyleLst xmlns:a="http://schemas.openxmlformats.org/drawingml/2006/main" def="{97C4C167-3B22-4DB8-B49D-6CB55E84BA06}">
  <a:tblStyle styleId="{97C4C167-3B22-4DB8-B49D-6CB55E84BA0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8"/>
          </a:solidFill>
        </a:fill>
      </a:tcStyle>
    </a:wholeTbl>
    <a:band1H>
      <a:tcTxStyle b="off" i="off"/>
      <a:tcStyle>
        <a:tcBdr/>
        <a:fill>
          <a:solidFill>
            <a:srgbClr val="CACECE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CE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8" autoAdjust="0"/>
    <p:restoredTop sz="96285" autoAdjust="0"/>
  </p:normalViewPr>
  <p:slideViewPr>
    <p:cSldViewPr snapToGrid="0">
      <p:cViewPr varScale="1">
        <p:scale>
          <a:sx n="192" d="100"/>
          <a:sy n="192" d="100"/>
        </p:scale>
        <p:origin x="54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948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10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110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105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10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1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Placek" userId="f3f3237b-c04b-4562-a983-7f75602202b4" providerId="ADAL" clId="{EB716BAC-7E52-844D-9A8B-DAEC237D625B}"/>
    <pc:docChg chg="modSld">
      <pc:chgData name="Dan Placek" userId="f3f3237b-c04b-4562-a983-7f75602202b4" providerId="ADAL" clId="{EB716BAC-7E52-844D-9A8B-DAEC237D625B}" dt="2024-10-23T14:08:08.526" v="0" actId="767"/>
      <pc:docMkLst>
        <pc:docMk/>
      </pc:docMkLst>
      <pc:sldChg chg="addSp modSp">
        <pc:chgData name="Dan Placek" userId="f3f3237b-c04b-4562-a983-7f75602202b4" providerId="ADAL" clId="{EB716BAC-7E52-844D-9A8B-DAEC237D625B}" dt="2024-10-23T14:08:08.526" v="0" actId="767"/>
        <pc:sldMkLst>
          <pc:docMk/>
          <pc:sldMk cId="3931826498" sldId="258"/>
        </pc:sldMkLst>
      </pc:sldChg>
    </pc:docChg>
  </pc:docChgLst>
  <pc:docChgLst>
    <pc:chgData name="Dan Placek" userId="f3f3237b-c04b-4562-a983-7f75602202b4" providerId="ADAL" clId="{07A5AF89-A9E5-4C22-A598-EA1B7ABA0396}"/>
    <pc:docChg chg="undo redo custSel addSld delSld modSld sldOrd addMainMaster delMainMaster modMainMaster">
      <pc:chgData name="Dan Placek" userId="f3f3237b-c04b-4562-a983-7f75602202b4" providerId="ADAL" clId="{07A5AF89-A9E5-4C22-A598-EA1B7ABA0396}" dt="2024-10-17T12:36:37.217" v="3249" actId="1076"/>
      <pc:docMkLst>
        <pc:docMk/>
      </pc:docMkLst>
      <pc:sldChg chg="addSp delSp modSp add mod modClrScheme chgLayout">
        <pc:chgData name="Dan Placek" userId="f3f3237b-c04b-4562-a983-7f75602202b4" providerId="ADAL" clId="{07A5AF89-A9E5-4C22-A598-EA1B7ABA0396}" dt="2024-10-16T02:30:55.176" v="780" actId="113"/>
        <pc:sldMkLst>
          <pc:docMk/>
          <pc:sldMk cId="3931826498" sldId="258"/>
        </pc:sldMkLst>
      </pc:sldChg>
      <pc:sldChg chg="del">
        <pc:chgData name="Dan Placek" userId="f3f3237b-c04b-4562-a983-7f75602202b4" providerId="ADAL" clId="{07A5AF89-A9E5-4C22-A598-EA1B7ABA0396}" dt="2024-10-16T03:11:42.745" v="839" actId="2696"/>
        <pc:sldMkLst>
          <pc:docMk/>
          <pc:sldMk cId="0" sldId="265"/>
        </pc:sldMkLst>
      </pc:sldChg>
      <pc:sldChg chg="add del mod modShow">
        <pc:chgData name="Dan Placek" userId="f3f3237b-c04b-4562-a983-7f75602202b4" providerId="ADAL" clId="{07A5AF89-A9E5-4C22-A598-EA1B7ABA0396}" dt="2024-10-16T02:31:02.730" v="781" actId="2696"/>
        <pc:sldMkLst>
          <pc:docMk/>
          <pc:sldMk cId="3580189732" sldId="291"/>
        </pc:sldMkLst>
      </pc:sldChg>
      <pc:sldChg chg="del">
        <pc:chgData name="Dan Placek" userId="f3f3237b-c04b-4562-a983-7f75602202b4" providerId="ADAL" clId="{07A5AF89-A9E5-4C22-A598-EA1B7ABA0396}" dt="2024-10-16T02:28:58.667" v="723" actId="2696"/>
        <pc:sldMkLst>
          <pc:docMk/>
          <pc:sldMk cId="2265306611" sldId="303"/>
        </pc:sldMkLst>
      </pc:sldChg>
      <pc:sldChg chg="del">
        <pc:chgData name="Dan Placek" userId="f3f3237b-c04b-4562-a983-7f75602202b4" providerId="ADAL" clId="{07A5AF89-A9E5-4C22-A598-EA1B7ABA0396}" dt="2024-10-16T02:28:58.667" v="723" actId="2696"/>
        <pc:sldMkLst>
          <pc:docMk/>
          <pc:sldMk cId="1189448114" sldId="305"/>
        </pc:sldMkLst>
      </pc:sldChg>
      <pc:sldChg chg="del">
        <pc:chgData name="Dan Placek" userId="f3f3237b-c04b-4562-a983-7f75602202b4" providerId="ADAL" clId="{07A5AF89-A9E5-4C22-A598-EA1B7ABA0396}" dt="2024-10-16T02:31:21.616" v="782" actId="2696"/>
        <pc:sldMkLst>
          <pc:docMk/>
          <pc:sldMk cId="2767566973" sldId="335"/>
        </pc:sldMkLst>
      </pc:sldChg>
      <pc:sldChg chg="delSp modSp del mod modClrScheme chgLayout">
        <pc:chgData name="Dan Placek" userId="f3f3237b-c04b-4562-a983-7f75602202b4" providerId="ADAL" clId="{07A5AF89-A9E5-4C22-A598-EA1B7ABA0396}" dt="2024-10-16T21:23:16.255" v="2412" actId="2696"/>
        <pc:sldMkLst>
          <pc:docMk/>
          <pc:sldMk cId="3585381110" sldId="353"/>
        </pc:sldMkLst>
      </pc:sldChg>
      <pc:sldChg chg="del">
        <pc:chgData name="Dan Placek" userId="f3f3237b-c04b-4562-a983-7f75602202b4" providerId="ADAL" clId="{07A5AF89-A9E5-4C22-A598-EA1B7ABA0396}" dt="2024-10-16T02:31:28.845" v="784" actId="2696"/>
        <pc:sldMkLst>
          <pc:docMk/>
          <pc:sldMk cId="708472969" sldId="354"/>
        </pc:sldMkLst>
      </pc:sldChg>
      <pc:sldChg chg="del">
        <pc:chgData name="Dan Placek" userId="f3f3237b-c04b-4562-a983-7f75602202b4" providerId="ADAL" clId="{07A5AF89-A9E5-4C22-A598-EA1B7ABA0396}" dt="2024-10-16T02:31:25.868" v="783" actId="2696"/>
        <pc:sldMkLst>
          <pc:docMk/>
          <pc:sldMk cId="3769965611" sldId="355"/>
        </pc:sldMkLst>
      </pc:sldChg>
      <pc:sldChg chg="del">
        <pc:chgData name="Dan Placek" userId="f3f3237b-c04b-4562-a983-7f75602202b4" providerId="ADAL" clId="{07A5AF89-A9E5-4C22-A598-EA1B7ABA0396}" dt="2024-10-16T02:31:37.490" v="785" actId="2696"/>
        <pc:sldMkLst>
          <pc:docMk/>
          <pc:sldMk cId="476948087" sldId="356"/>
        </pc:sldMkLst>
      </pc:sldChg>
      <pc:sldChg chg="del">
        <pc:chgData name="Dan Placek" userId="f3f3237b-c04b-4562-a983-7f75602202b4" providerId="ADAL" clId="{07A5AF89-A9E5-4C22-A598-EA1B7ABA0396}" dt="2024-10-16T02:31:37.490" v="785" actId="2696"/>
        <pc:sldMkLst>
          <pc:docMk/>
          <pc:sldMk cId="1713497706" sldId="357"/>
        </pc:sldMkLst>
      </pc:sldChg>
      <pc:sldChg chg="del">
        <pc:chgData name="Dan Placek" userId="f3f3237b-c04b-4562-a983-7f75602202b4" providerId="ADAL" clId="{07A5AF89-A9E5-4C22-A598-EA1B7ABA0396}" dt="2024-10-16T02:31:37.490" v="785" actId="2696"/>
        <pc:sldMkLst>
          <pc:docMk/>
          <pc:sldMk cId="3016469115" sldId="358"/>
        </pc:sldMkLst>
      </pc:sldChg>
      <pc:sldChg chg="del">
        <pc:chgData name="Dan Placek" userId="f3f3237b-c04b-4562-a983-7f75602202b4" providerId="ADAL" clId="{07A5AF89-A9E5-4C22-A598-EA1B7ABA0396}" dt="2024-10-16T02:31:37.490" v="785" actId="2696"/>
        <pc:sldMkLst>
          <pc:docMk/>
          <pc:sldMk cId="79514314" sldId="359"/>
        </pc:sldMkLst>
      </pc:sldChg>
      <pc:sldChg chg="addSp delSp modSp new mod modClrScheme chgLayout">
        <pc:chgData name="Dan Placek" userId="f3f3237b-c04b-4562-a983-7f75602202b4" providerId="ADAL" clId="{07A5AF89-A9E5-4C22-A598-EA1B7ABA0396}" dt="2024-10-16T21:04:40.680" v="2316" actId="1076"/>
        <pc:sldMkLst>
          <pc:docMk/>
          <pc:sldMk cId="1023884090" sldId="360"/>
        </pc:sldMkLst>
      </pc:sldChg>
      <pc:sldChg chg="add del">
        <pc:chgData name="Dan Placek" userId="f3f3237b-c04b-4562-a983-7f75602202b4" providerId="ADAL" clId="{07A5AF89-A9E5-4C22-A598-EA1B7ABA0396}" dt="2024-10-16T02:28:37.454" v="718" actId="47"/>
        <pc:sldMkLst>
          <pc:docMk/>
          <pc:sldMk cId="753587450" sldId="361"/>
        </pc:sldMkLst>
      </pc:sldChg>
      <pc:sldChg chg="modSp new del mod">
        <pc:chgData name="Dan Placek" userId="f3f3237b-c04b-4562-a983-7f75602202b4" providerId="ADAL" clId="{07A5AF89-A9E5-4C22-A598-EA1B7ABA0396}" dt="2024-10-16T03:18:36.276" v="877" actId="2696"/>
        <pc:sldMkLst>
          <pc:docMk/>
          <pc:sldMk cId="2610380516" sldId="361"/>
        </pc:sldMkLst>
      </pc:sldChg>
      <pc:sldChg chg="addSp modSp new mod ord modClrScheme chgLayout">
        <pc:chgData name="Dan Placek" userId="f3f3237b-c04b-4562-a983-7f75602202b4" providerId="ADAL" clId="{07A5AF89-A9E5-4C22-A598-EA1B7ABA0396}" dt="2024-10-17T12:36:03.028" v="3203"/>
        <pc:sldMkLst>
          <pc:docMk/>
          <pc:sldMk cId="1304284902" sldId="362"/>
        </pc:sldMkLst>
      </pc:sldChg>
      <pc:sldChg chg="addSp delSp modSp new mod modClrScheme chgLayout">
        <pc:chgData name="Dan Placek" userId="f3f3237b-c04b-4562-a983-7f75602202b4" providerId="ADAL" clId="{07A5AF89-A9E5-4C22-A598-EA1B7ABA0396}" dt="2024-10-16T19:23:14.011" v="1099" actId="478"/>
        <pc:sldMkLst>
          <pc:docMk/>
          <pc:sldMk cId="1800363637" sldId="363"/>
        </pc:sldMkLst>
      </pc:sldChg>
      <pc:sldChg chg="addSp modSp new mod ord modClrScheme chgLayout modNotesTx">
        <pc:chgData name="Dan Placek" userId="f3f3237b-c04b-4562-a983-7f75602202b4" providerId="ADAL" clId="{07A5AF89-A9E5-4C22-A598-EA1B7ABA0396}" dt="2024-10-16T21:02:56.940" v="2170" actId="20577"/>
        <pc:sldMkLst>
          <pc:docMk/>
          <pc:sldMk cId="917582486" sldId="364"/>
        </pc:sldMkLst>
      </pc:sldChg>
      <pc:sldChg chg="addSp modSp add mod ord modClrScheme chgLayout">
        <pc:chgData name="Dan Placek" userId="f3f3237b-c04b-4562-a983-7f75602202b4" providerId="ADAL" clId="{07A5AF89-A9E5-4C22-A598-EA1B7ABA0396}" dt="2024-10-16T21:02:46.764" v="2157" actId="1076"/>
        <pc:sldMkLst>
          <pc:docMk/>
          <pc:sldMk cId="2480283607" sldId="365"/>
        </pc:sldMkLst>
      </pc:sldChg>
      <pc:sldChg chg="addSp delSp modSp add mod modClrScheme chgLayout">
        <pc:chgData name="Dan Placek" userId="f3f3237b-c04b-4562-a983-7f75602202b4" providerId="ADAL" clId="{07A5AF89-A9E5-4C22-A598-EA1B7ABA0396}" dt="2024-10-17T12:08:27.800" v="3105" actId="20577"/>
        <pc:sldMkLst>
          <pc:docMk/>
          <pc:sldMk cId="2883717475" sldId="366"/>
        </pc:sldMkLst>
      </pc:sldChg>
      <pc:sldChg chg="addSp modSp add del mod modClrScheme modShow chgLayout">
        <pc:chgData name="Dan Placek" userId="f3f3237b-c04b-4562-a983-7f75602202b4" providerId="ADAL" clId="{07A5AF89-A9E5-4C22-A598-EA1B7ABA0396}" dt="2024-10-17T12:34:59.783" v="3150" actId="2696"/>
        <pc:sldMkLst>
          <pc:docMk/>
          <pc:sldMk cId="3838639887" sldId="367"/>
        </pc:sldMkLst>
      </pc:sldChg>
      <pc:sldChg chg="addSp delSp modSp add del mod modClrScheme chgLayout">
        <pc:chgData name="Dan Placek" userId="f3f3237b-c04b-4562-a983-7f75602202b4" providerId="ADAL" clId="{07A5AF89-A9E5-4C22-A598-EA1B7ABA0396}" dt="2024-10-17T10:41:53.827" v="2954" actId="47"/>
        <pc:sldMkLst>
          <pc:docMk/>
          <pc:sldMk cId="2020474422" sldId="368"/>
        </pc:sldMkLst>
      </pc:sldChg>
      <pc:sldChg chg="addSp modSp new modNotesTx">
        <pc:chgData name="Dan Placek" userId="f3f3237b-c04b-4562-a983-7f75602202b4" providerId="ADAL" clId="{07A5AF89-A9E5-4C22-A598-EA1B7ABA0396}" dt="2024-10-16T19:55:47.218" v="1457" actId="20577"/>
        <pc:sldMkLst>
          <pc:docMk/>
          <pc:sldMk cId="3565691680" sldId="369"/>
        </pc:sldMkLst>
      </pc:sldChg>
      <pc:sldChg chg="addSp modSp new del ord">
        <pc:chgData name="Dan Placek" userId="f3f3237b-c04b-4562-a983-7f75602202b4" providerId="ADAL" clId="{07A5AF89-A9E5-4C22-A598-EA1B7ABA0396}" dt="2024-10-16T21:47:33.521" v="2602" actId="2696"/>
        <pc:sldMkLst>
          <pc:docMk/>
          <pc:sldMk cId="642453860" sldId="370"/>
        </pc:sldMkLst>
      </pc:sldChg>
      <pc:sldChg chg="addSp delSp modSp new mod ord modAnim">
        <pc:chgData name="Dan Placek" userId="f3f3237b-c04b-4562-a983-7f75602202b4" providerId="ADAL" clId="{07A5AF89-A9E5-4C22-A598-EA1B7ABA0396}" dt="2024-10-16T20:43:41.023" v="2033"/>
        <pc:sldMkLst>
          <pc:docMk/>
          <pc:sldMk cId="37833755" sldId="371"/>
        </pc:sldMkLst>
      </pc:sldChg>
      <pc:sldChg chg="addSp modSp new mod modClrScheme chgLayout">
        <pc:chgData name="Dan Placek" userId="f3f3237b-c04b-4562-a983-7f75602202b4" providerId="ADAL" clId="{07A5AF89-A9E5-4C22-A598-EA1B7ABA0396}" dt="2024-10-16T20:49:11.108" v="2080" actId="1076"/>
        <pc:sldMkLst>
          <pc:docMk/>
          <pc:sldMk cId="2201781517" sldId="372"/>
        </pc:sldMkLst>
      </pc:sldChg>
      <pc:sldChg chg="addSp modSp new mod ord modClrScheme chgLayout">
        <pc:chgData name="Dan Placek" userId="f3f3237b-c04b-4562-a983-7f75602202b4" providerId="ADAL" clId="{07A5AF89-A9E5-4C22-A598-EA1B7ABA0396}" dt="2024-10-16T20:49:16.953" v="2082" actId="1076"/>
        <pc:sldMkLst>
          <pc:docMk/>
          <pc:sldMk cId="4186485158" sldId="373"/>
        </pc:sldMkLst>
      </pc:sldChg>
      <pc:sldChg chg="addSp modSp new mod modClrScheme chgLayout">
        <pc:chgData name="Dan Placek" userId="f3f3237b-c04b-4562-a983-7f75602202b4" providerId="ADAL" clId="{07A5AF89-A9E5-4C22-A598-EA1B7ABA0396}" dt="2024-10-16T20:49:26.224" v="2084" actId="1076"/>
        <pc:sldMkLst>
          <pc:docMk/>
          <pc:sldMk cId="4028849154" sldId="374"/>
        </pc:sldMkLst>
      </pc:sldChg>
      <pc:sldChg chg="addSp modSp new mod modClrScheme chgLayout">
        <pc:chgData name="Dan Placek" userId="f3f3237b-c04b-4562-a983-7f75602202b4" providerId="ADAL" clId="{07A5AF89-A9E5-4C22-A598-EA1B7ABA0396}" dt="2024-10-16T21:04:59.754" v="2327" actId="20577"/>
        <pc:sldMkLst>
          <pc:docMk/>
          <pc:sldMk cId="1072127254" sldId="375"/>
        </pc:sldMkLst>
      </pc:sldChg>
      <pc:sldChg chg="modSp add mod modClrScheme chgLayout">
        <pc:chgData name="Dan Placek" userId="f3f3237b-c04b-4562-a983-7f75602202b4" providerId="ADAL" clId="{07A5AF89-A9E5-4C22-A598-EA1B7ABA0396}" dt="2024-10-16T21:47:49.209" v="2604" actId="700"/>
        <pc:sldMkLst>
          <pc:docMk/>
          <pc:sldMk cId="245423257" sldId="376"/>
        </pc:sldMkLst>
      </pc:sldChg>
      <pc:sldChg chg="addSp modSp new mod ord modClrScheme chgLayout">
        <pc:chgData name="Dan Placek" userId="f3f3237b-c04b-4562-a983-7f75602202b4" providerId="ADAL" clId="{07A5AF89-A9E5-4C22-A598-EA1B7ABA0396}" dt="2024-10-16T22:06:30.029" v="2952"/>
        <pc:sldMkLst>
          <pc:docMk/>
          <pc:sldMk cId="3679197026" sldId="377"/>
        </pc:sldMkLst>
      </pc:sldChg>
      <pc:sldChg chg="addSp delSp modSp new mod modClrScheme chgLayout modNotesTx">
        <pc:chgData name="Dan Placek" userId="f3f3237b-c04b-4562-a983-7f75602202b4" providerId="ADAL" clId="{07A5AF89-A9E5-4C22-A598-EA1B7ABA0396}" dt="2024-10-16T20:50:37.999" v="2115" actId="20577"/>
        <pc:sldMkLst>
          <pc:docMk/>
          <pc:sldMk cId="3873178870" sldId="378"/>
        </pc:sldMkLst>
      </pc:sldChg>
      <pc:sldChg chg="new del">
        <pc:chgData name="Dan Placek" userId="f3f3237b-c04b-4562-a983-7f75602202b4" providerId="ADAL" clId="{07A5AF89-A9E5-4C22-A598-EA1B7ABA0396}" dt="2024-10-16T21:03:07.508" v="2171" actId="2696"/>
        <pc:sldMkLst>
          <pc:docMk/>
          <pc:sldMk cId="431639949" sldId="379"/>
        </pc:sldMkLst>
      </pc:sldChg>
      <pc:sldChg chg="addSp modSp new modNotesTx">
        <pc:chgData name="Dan Placek" userId="f3f3237b-c04b-4562-a983-7f75602202b4" providerId="ADAL" clId="{07A5AF89-A9E5-4C22-A598-EA1B7ABA0396}" dt="2024-10-16T20:50:34.072" v="2106" actId="20577"/>
        <pc:sldMkLst>
          <pc:docMk/>
          <pc:sldMk cId="3745861875" sldId="380"/>
        </pc:sldMkLst>
      </pc:sldChg>
      <pc:sldChg chg="addSp modSp new modNotesTx">
        <pc:chgData name="Dan Placek" userId="f3f3237b-c04b-4562-a983-7f75602202b4" providerId="ADAL" clId="{07A5AF89-A9E5-4C22-A598-EA1B7ABA0396}" dt="2024-10-16T20:50:31.418" v="2102" actId="20577"/>
        <pc:sldMkLst>
          <pc:docMk/>
          <pc:sldMk cId="2969590509" sldId="381"/>
        </pc:sldMkLst>
      </pc:sldChg>
      <pc:sldChg chg="addSp modSp new mod ord modClrScheme chgLayout">
        <pc:chgData name="Dan Placek" userId="f3f3237b-c04b-4562-a983-7f75602202b4" providerId="ADAL" clId="{07A5AF89-A9E5-4C22-A598-EA1B7ABA0396}" dt="2024-10-16T21:10:20.115" v="2382"/>
        <pc:sldMkLst>
          <pc:docMk/>
          <pc:sldMk cId="1864967420" sldId="382"/>
        </pc:sldMkLst>
      </pc:sldChg>
      <pc:sldChg chg="addSp modSp new mod modClrScheme chgLayout">
        <pc:chgData name="Dan Placek" userId="f3f3237b-c04b-4562-a983-7f75602202b4" providerId="ADAL" clId="{07A5AF89-A9E5-4C22-A598-EA1B7ABA0396}" dt="2024-10-17T12:36:37.217" v="3249" actId="1076"/>
        <pc:sldMkLst>
          <pc:docMk/>
          <pc:sldMk cId="144696999" sldId="383"/>
        </pc:sldMkLst>
      </pc:sldChg>
      <pc:sldChg chg="addSp modSp new mod modClrScheme chgLayout">
        <pc:chgData name="Dan Placek" userId="f3f3237b-c04b-4562-a983-7f75602202b4" providerId="ADAL" clId="{07A5AF89-A9E5-4C22-A598-EA1B7ABA0396}" dt="2024-10-16T21:43:44.511" v="2512" actId="1076"/>
        <pc:sldMkLst>
          <pc:docMk/>
          <pc:sldMk cId="635565171" sldId="384"/>
        </pc:sldMkLst>
      </pc:sldChg>
      <pc:sldChg chg="addSp delSp modSp new mod modClrScheme chgLayout">
        <pc:chgData name="Dan Placek" userId="f3f3237b-c04b-4562-a983-7f75602202b4" providerId="ADAL" clId="{07A5AF89-A9E5-4C22-A598-EA1B7ABA0396}" dt="2024-10-16T21:42:51.806" v="2507" actId="1076"/>
        <pc:sldMkLst>
          <pc:docMk/>
          <pc:sldMk cId="358000732" sldId="385"/>
        </pc:sldMkLst>
      </pc:sldChg>
      <pc:sldChg chg="addSp delSp modSp new mod">
        <pc:chgData name="Dan Placek" userId="f3f3237b-c04b-4562-a983-7f75602202b4" providerId="ADAL" clId="{07A5AF89-A9E5-4C22-A598-EA1B7ABA0396}" dt="2024-10-17T12:10:21.601" v="3116" actId="1076"/>
        <pc:sldMkLst>
          <pc:docMk/>
          <pc:sldMk cId="1172005553" sldId="386"/>
        </pc:sldMkLst>
      </pc:sldChg>
      <pc:sldChg chg="addSp delSp modSp new mod">
        <pc:chgData name="Dan Placek" userId="f3f3237b-c04b-4562-a983-7f75602202b4" providerId="ADAL" clId="{07A5AF89-A9E5-4C22-A598-EA1B7ABA0396}" dt="2024-10-17T12:18:27.554" v="3126" actId="1076"/>
        <pc:sldMkLst>
          <pc:docMk/>
          <pc:sldMk cId="1977144026" sldId="387"/>
        </pc:sldMkLst>
      </pc:sldChg>
      <pc:sldChg chg="addSp modSp new mod ord">
        <pc:chgData name="Dan Placek" userId="f3f3237b-c04b-4562-a983-7f75602202b4" providerId="ADAL" clId="{07A5AF89-A9E5-4C22-A598-EA1B7ABA0396}" dt="2024-10-16T21:58:52.127" v="2834"/>
        <pc:sldMkLst>
          <pc:docMk/>
          <pc:sldMk cId="3350513736" sldId="388"/>
        </pc:sldMkLst>
      </pc:sldChg>
      <pc:sldChg chg="addSp modSp new mod ord">
        <pc:chgData name="Dan Placek" userId="f3f3237b-c04b-4562-a983-7f75602202b4" providerId="ADAL" clId="{07A5AF89-A9E5-4C22-A598-EA1B7ABA0396}" dt="2024-10-16T22:02:11.119" v="2870" actId="403"/>
        <pc:sldMkLst>
          <pc:docMk/>
          <pc:sldMk cId="3050936298" sldId="389"/>
        </pc:sldMkLst>
      </pc:sldChg>
      <pc:sldChg chg="addSp modSp new mod">
        <pc:chgData name="Dan Placek" userId="f3f3237b-c04b-4562-a983-7f75602202b4" providerId="ADAL" clId="{07A5AF89-A9E5-4C22-A598-EA1B7ABA0396}" dt="2024-10-16T22:06:11.933" v="2950" actId="113"/>
        <pc:sldMkLst>
          <pc:docMk/>
          <pc:sldMk cId="3878275797" sldId="390"/>
        </pc:sldMkLst>
      </pc:sldChg>
      <pc:sldChg chg="modSp add mod">
        <pc:chgData name="Dan Placek" userId="f3f3237b-c04b-4562-a983-7f75602202b4" providerId="ADAL" clId="{07A5AF89-A9E5-4C22-A598-EA1B7ABA0396}" dt="2024-10-17T12:35:47.515" v="3201" actId="20577"/>
        <pc:sldMkLst>
          <pc:docMk/>
          <pc:sldMk cId="1740891508" sldId="391"/>
        </pc:sldMkLst>
      </pc:sldChg>
      <pc:sldChg chg="addSp modSp new mod">
        <pc:chgData name="Dan Placek" userId="f3f3237b-c04b-4562-a983-7f75602202b4" providerId="ADAL" clId="{07A5AF89-A9E5-4C22-A598-EA1B7ABA0396}" dt="2024-10-17T10:46:58.887" v="3037" actId="115"/>
        <pc:sldMkLst>
          <pc:docMk/>
          <pc:sldMk cId="1154278320" sldId="392"/>
        </pc:sldMkLst>
      </pc:sldChg>
      <pc:sldChg chg="addSp delSp modSp add mod">
        <pc:chgData name="Dan Placek" userId="f3f3237b-c04b-4562-a983-7f75602202b4" providerId="ADAL" clId="{07A5AF89-A9E5-4C22-A598-EA1B7ABA0396}" dt="2024-10-17T12:09:33.884" v="3110" actId="14100"/>
        <pc:sldMkLst>
          <pc:docMk/>
          <pc:sldMk cId="2828189447" sldId="393"/>
        </pc:sldMkLst>
      </pc:sldChg>
      <pc:sldChg chg="addSp delSp modSp new mod">
        <pc:chgData name="Dan Placek" userId="f3f3237b-c04b-4562-a983-7f75602202b4" providerId="ADAL" clId="{07A5AF89-A9E5-4C22-A598-EA1B7ABA0396}" dt="2024-10-17T12:28:19.720" v="3143" actId="14100"/>
        <pc:sldMkLst>
          <pc:docMk/>
          <pc:sldMk cId="1199346690" sldId="394"/>
        </pc:sldMkLst>
      </pc:sldChg>
      <pc:sldChg chg="addSp modSp new mod modClrScheme chgLayout">
        <pc:chgData name="Dan Placek" userId="f3f3237b-c04b-4562-a983-7f75602202b4" providerId="ADAL" clId="{07A5AF89-A9E5-4C22-A598-EA1B7ABA0396}" dt="2024-10-17T12:34:39.432" v="3149" actId="1076"/>
        <pc:sldMkLst>
          <pc:docMk/>
          <pc:sldMk cId="481104580" sldId="395"/>
        </pc:sldMkLst>
      </pc:sldChg>
      <pc:sldMasterChg chg="addSldLayout delSldLayout modSldLayout sldLayoutOrd">
        <pc:chgData name="Dan Placek" userId="f3f3237b-c04b-4562-a983-7f75602202b4" providerId="ADAL" clId="{07A5AF89-A9E5-4C22-A598-EA1B7ABA0396}" dt="2024-10-16T22:01:16.507" v="2865"/>
        <pc:sldMasterMkLst>
          <pc:docMk/>
          <pc:sldMasterMk cId="0" sldId="2147483648"/>
        </pc:sldMasterMkLst>
        <pc:sldLayoutChg chg="del">
          <pc:chgData name="Dan Placek" userId="f3f3237b-c04b-4562-a983-7f75602202b4" providerId="ADAL" clId="{07A5AF89-A9E5-4C22-A598-EA1B7ABA0396}" dt="2024-10-16T03:18:36.276" v="877" actId="2696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Dan Placek" userId="f3f3237b-c04b-4562-a983-7f75602202b4" providerId="ADAL" clId="{07A5AF89-A9E5-4C22-A598-EA1B7ABA0396}" dt="2024-10-16T02:31:02.730" v="781" actId="2696"/>
          <pc:sldLayoutMkLst>
            <pc:docMk/>
            <pc:sldMasterMk cId="0" sldId="2147483648"/>
            <pc:sldLayoutMk cId="0" sldId="2147483664"/>
          </pc:sldLayoutMkLst>
        </pc:sldLayoutChg>
        <pc:sldLayoutChg chg="modSp mod">
          <pc:chgData name="Dan Placek" userId="f3f3237b-c04b-4562-a983-7f75602202b4" providerId="ADAL" clId="{07A5AF89-A9E5-4C22-A598-EA1B7ABA0396}" dt="2024-10-16T19:17:45.512" v="945" actId="1076"/>
          <pc:sldLayoutMkLst>
            <pc:docMk/>
            <pc:sldMasterMk cId="0" sldId="2147483648"/>
            <pc:sldLayoutMk cId="1936814270" sldId="2147483668"/>
          </pc:sldLayoutMkLst>
        </pc:sldLayoutChg>
        <pc:sldLayoutChg chg="addSp delSp modSp mod ord setBg">
          <pc:chgData name="Dan Placek" userId="f3f3237b-c04b-4562-a983-7f75602202b4" providerId="ADAL" clId="{07A5AF89-A9E5-4C22-A598-EA1B7ABA0396}" dt="2024-10-16T03:18:10.927" v="874"/>
          <pc:sldLayoutMkLst>
            <pc:docMk/>
            <pc:sldMasterMk cId="0" sldId="2147483648"/>
            <pc:sldLayoutMk cId="401049267" sldId="2147483669"/>
          </pc:sldLayoutMkLst>
        </pc:sldLayoutChg>
        <pc:sldLayoutChg chg="modSp add mod modTransition setBg">
          <pc:chgData name="Dan Placek" userId="f3f3237b-c04b-4562-a983-7f75602202b4" providerId="ADAL" clId="{07A5AF89-A9E5-4C22-A598-EA1B7ABA0396}" dt="2024-10-16T03:18:18.795" v="876"/>
          <pc:sldLayoutMkLst>
            <pc:docMk/>
            <pc:sldMasterMk cId="0" sldId="2147483648"/>
            <pc:sldLayoutMk cId="1439466558" sldId="2147483670"/>
          </pc:sldLayoutMkLst>
        </pc:sldLayoutChg>
        <pc:sldLayoutChg chg="addSp delSp modSp add mod modTransition">
          <pc:chgData name="Dan Placek" userId="f3f3237b-c04b-4562-a983-7f75602202b4" providerId="ADAL" clId="{07A5AF89-A9E5-4C22-A598-EA1B7ABA0396}" dt="2024-10-16T22:01:16.507" v="2865"/>
          <pc:sldLayoutMkLst>
            <pc:docMk/>
            <pc:sldMasterMk cId="0" sldId="2147483648"/>
            <pc:sldLayoutMk cId="3037604597" sldId="2147483671"/>
          </pc:sldLayoutMkLst>
        </pc:sldLayoutChg>
        <pc:sldLayoutChg chg="addSp delSp modSp add mod modTransition">
          <pc:chgData name="Dan Placek" userId="f3f3237b-c04b-4562-a983-7f75602202b4" providerId="ADAL" clId="{07A5AF89-A9E5-4C22-A598-EA1B7ABA0396}" dt="2024-10-16T22:01:12.253" v="2863" actId="1038"/>
          <pc:sldLayoutMkLst>
            <pc:docMk/>
            <pc:sldMasterMk cId="0" sldId="2147483648"/>
            <pc:sldLayoutMk cId="2041064856" sldId="2147483672"/>
          </pc:sldLayoutMkLst>
        </pc:sldLayoutChg>
      </pc:sldMasterChg>
      <pc:sldMasterChg chg="del delSldLayout">
        <pc:chgData name="Dan Placek" userId="f3f3237b-c04b-4562-a983-7f75602202b4" providerId="ADAL" clId="{07A5AF89-A9E5-4C22-A598-EA1B7ABA0396}" dt="2024-10-16T03:18:39.887" v="878" actId="700"/>
        <pc:sldMasterMkLst>
          <pc:docMk/>
          <pc:sldMasterMk cId="0" sldId="2147483665"/>
        </pc:sldMasterMkLst>
        <pc:sldLayoutChg chg="del">
          <pc:chgData name="Dan Placek" userId="f3f3237b-c04b-4562-a983-7f75602202b4" providerId="ADAL" clId="{07A5AF89-A9E5-4C22-A598-EA1B7ABA0396}" dt="2024-10-16T03:18:39.887" v="878" actId="700"/>
          <pc:sldLayoutMkLst>
            <pc:docMk/>
            <pc:sldMasterMk cId="0" sldId="2147483665"/>
            <pc:sldLayoutMk cId="0" sldId="2147483666"/>
          </pc:sldLayoutMkLst>
        </pc:sldLayoutChg>
      </pc:sldMasterChg>
      <pc:sldMasterChg chg="new del mod addSldLayout delSldLayout">
        <pc:chgData name="Dan Placek" userId="f3f3237b-c04b-4562-a983-7f75602202b4" providerId="ADAL" clId="{07A5AF89-A9E5-4C22-A598-EA1B7ABA0396}" dt="2024-10-16T02:27:51.224" v="708" actId="6938"/>
        <pc:sldMasterMkLst>
          <pc:docMk/>
          <pc:sldMasterMk cId="746850327" sldId="2147483669"/>
        </pc:sldMasterMkLst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3544537812" sldId="2147483670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3842524901" sldId="2147483671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2419115960" sldId="2147483672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410066451" sldId="2147483673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2094059963" sldId="2147483674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985357749" sldId="2147483675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2113881652" sldId="2147483676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3771486526" sldId="2147483677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293228076" sldId="2147483678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1505520508" sldId="2147483679"/>
          </pc:sldLayoutMkLst>
        </pc:sldLayoutChg>
        <pc:sldLayoutChg chg="new del replId">
          <pc:chgData name="Dan Placek" userId="f3f3237b-c04b-4562-a983-7f75602202b4" providerId="ADAL" clId="{07A5AF89-A9E5-4C22-A598-EA1B7ABA0396}" dt="2024-10-16T02:27:51.224" v="708" actId="6938"/>
          <pc:sldLayoutMkLst>
            <pc:docMk/>
            <pc:sldMasterMk cId="746850327" sldId="2147483669"/>
            <pc:sldLayoutMk cId="1691149339" sldId="2147483680"/>
          </pc:sldLayoutMkLst>
        </pc:sldLayoutChg>
      </pc:sldMasterChg>
    </pc:docChg>
  </pc:docChgLst>
  <pc:docChgLst>
    <pc:chgData name="Dan Placek" userId="f3f3237b-c04b-4562-a983-7f75602202b4" providerId="ADAL" clId="{AF971A23-5528-4BCF-B4CC-811177A2119E}"/>
    <pc:docChg chg="undo custSel addSld delSld modSld sldOrd modMainMaster">
      <pc:chgData name="Dan Placek" userId="f3f3237b-c04b-4562-a983-7f75602202b4" providerId="ADAL" clId="{AF971A23-5528-4BCF-B4CC-811177A2119E}" dt="2025-05-14T11:28:58.860" v="4105" actId="13926"/>
      <pc:docMkLst>
        <pc:docMk/>
      </pc:docMkLst>
      <pc:sldChg chg="addSp delSp modSp mod">
        <pc:chgData name="Dan Placek" userId="f3f3237b-c04b-4562-a983-7f75602202b4" providerId="ADAL" clId="{AF971A23-5528-4BCF-B4CC-811177A2119E}" dt="2025-05-13T19:41:35.168" v="533" actId="1076"/>
        <pc:sldMkLst>
          <pc:docMk/>
          <pc:sldMk cId="3931826498" sldId="258"/>
        </pc:sldMkLst>
        <pc:spChg chg="mod">
          <ac:chgData name="Dan Placek" userId="f3f3237b-c04b-4562-a983-7f75602202b4" providerId="ADAL" clId="{AF971A23-5528-4BCF-B4CC-811177A2119E}" dt="2025-05-13T18:38:22.023" v="48" actId="20577"/>
          <ac:spMkLst>
            <pc:docMk/>
            <pc:sldMk cId="3931826498" sldId="258"/>
            <ac:spMk id="2" creationId="{9E0E05D0-2B7D-6F8F-9095-C924D18867FF}"/>
          </ac:spMkLst>
        </pc:spChg>
        <pc:picChg chg="add del mod">
          <ac:chgData name="Dan Placek" userId="f3f3237b-c04b-4562-a983-7f75602202b4" providerId="ADAL" clId="{AF971A23-5528-4BCF-B4CC-811177A2119E}" dt="2025-05-13T18:37:45.700" v="3" actId="478"/>
          <ac:picMkLst>
            <pc:docMk/>
            <pc:sldMk cId="3931826498" sldId="258"/>
            <ac:picMk id="5" creationId="{7A25D836-B4A0-2713-9038-0176CA9635C5}"/>
          </ac:picMkLst>
        </pc:picChg>
        <pc:picChg chg="add mod">
          <ac:chgData name="Dan Placek" userId="f3f3237b-c04b-4562-a983-7f75602202b4" providerId="ADAL" clId="{AF971A23-5528-4BCF-B4CC-811177A2119E}" dt="2025-05-13T19:41:35.168" v="533" actId="1076"/>
          <ac:picMkLst>
            <pc:docMk/>
            <pc:sldMk cId="3931826498" sldId="258"/>
            <ac:picMk id="2050" creationId="{0A49A8EE-2FFC-B996-26B6-2C73932928EB}"/>
          </ac:picMkLst>
        </pc:picChg>
      </pc:sldChg>
      <pc:sldChg chg="del">
        <pc:chgData name="Dan Placek" userId="f3f3237b-c04b-4562-a983-7f75602202b4" providerId="ADAL" clId="{AF971A23-5528-4BCF-B4CC-811177A2119E}" dt="2025-05-13T18:41:38.578" v="102" actId="47"/>
        <pc:sldMkLst>
          <pc:docMk/>
          <pc:sldMk cId="1023884090" sldId="360"/>
        </pc:sldMkLst>
      </pc:sldChg>
      <pc:sldChg chg="addSp modSp mod">
        <pc:chgData name="Dan Placek" userId="f3f3237b-c04b-4562-a983-7f75602202b4" providerId="ADAL" clId="{AF971A23-5528-4BCF-B4CC-811177A2119E}" dt="2025-05-14T03:49:16.518" v="1418" actId="1076"/>
        <pc:sldMkLst>
          <pc:docMk/>
          <pc:sldMk cId="1304284902" sldId="362"/>
        </pc:sldMkLst>
        <pc:spChg chg="mod">
          <ac:chgData name="Dan Placek" userId="f3f3237b-c04b-4562-a983-7f75602202b4" providerId="ADAL" clId="{AF971A23-5528-4BCF-B4CC-811177A2119E}" dt="2025-05-14T03:48:04.911" v="1385" actId="1035"/>
          <ac:spMkLst>
            <pc:docMk/>
            <pc:sldMk cId="1304284902" sldId="362"/>
            <ac:spMk id="2" creationId="{48CABB2E-E1E6-0EC5-64F5-536CD1B5B665}"/>
          </ac:spMkLst>
        </pc:spChg>
        <pc:spChg chg="add mod">
          <ac:chgData name="Dan Placek" userId="f3f3237b-c04b-4562-a983-7f75602202b4" providerId="ADAL" clId="{AF971A23-5528-4BCF-B4CC-811177A2119E}" dt="2025-05-14T03:49:16.518" v="1418" actId="1076"/>
          <ac:spMkLst>
            <pc:docMk/>
            <pc:sldMk cId="1304284902" sldId="362"/>
            <ac:spMk id="3" creationId="{D053D64A-F997-A598-69ED-98CC9D20FFDD}"/>
          </ac:spMkLst>
        </pc:spChg>
        <pc:spChg chg="mod">
          <ac:chgData name="Dan Placek" userId="f3f3237b-c04b-4562-a983-7f75602202b4" providerId="ADAL" clId="{AF971A23-5528-4BCF-B4CC-811177A2119E}" dt="2025-05-14T03:48:12.080" v="1386"/>
          <ac:spMkLst>
            <pc:docMk/>
            <pc:sldMk cId="1304284902" sldId="362"/>
            <ac:spMk id="6" creationId="{B347096D-D516-381D-8005-51D8D7481226}"/>
          </ac:spMkLst>
        </pc:spChg>
        <pc:spChg chg="add mod">
          <ac:chgData name="Dan Placek" userId="f3f3237b-c04b-4562-a983-7f75602202b4" providerId="ADAL" clId="{AF971A23-5528-4BCF-B4CC-811177A2119E}" dt="2025-05-14T03:49:10.172" v="1417" actId="1076"/>
          <ac:spMkLst>
            <pc:docMk/>
            <pc:sldMk cId="1304284902" sldId="362"/>
            <ac:spMk id="9" creationId="{18D8DEF7-07B7-2E64-BBF6-C2663F96B412}"/>
          </ac:spMkLst>
        </pc:spChg>
        <pc:grpChg chg="add mod">
          <ac:chgData name="Dan Placek" userId="f3f3237b-c04b-4562-a983-7f75602202b4" providerId="ADAL" clId="{AF971A23-5528-4BCF-B4CC-811177A2119E}" dt="2025-05-14T03:49:16.518" v="1418" actId="1076"/>
          <ac:grpSpMkLst>
            <pc:docMk/>
            <pc:sldMk cId="1304284902" sldId="362"/>
            <ac:grpSpMk id="4" creationId="{0BA2E488-3189-C4AC-F52A-7924E4FD61DA}"/>
          </ac:grpSpMkLst>
        </pc:grpChg>
        <pc:picChg chg="mod">
          <ac:chgData name="Dan Placek" userId="f3f3237b-c04b-4562-a983-7f75602202b4" providerId="ADAL" clId="{AF971A23-5528-4BCF-B4CC-811177A2119E}" dt="2025-05-14T03:48:12.080" v="1386"/>
          <ac:picMkLst>
            <pc:docMk/>
            <pc:sldMk cId="1304284902" sldId="362"/>
            <ac:picMk id="5" creationId="{A8BA785B-6ED2-17FE-642A-23F3150F4B69}"/>
          </ac:picMkLst>
        </pc:picChg>
        <pc:picChg chg="add mod">
          <ac:chgData name="Dan Placek" userId="f3f3237b-c04b-4562-a983-7f75602202b4" providerId="ADAL" clId="{AF971A23-5528-4BCF-B4CC-811177A2119E}" dt="2025-05-14T03:49:16.518" v="1418" actId="1076"/>
          <ac:picMkLst>
            <pc:docMk/>
            <pc:sldMk cId="1304284902" sldId="362"/>
            <ac:picMk id="7" creationId="{3E312CBC-B9C0-10F5-AAB8-2A8F6D278F48}"/>
          </ac:picMkLst>
        </pc:picChg>
      </pc:sldChg>
      <pc:sldChg chg="del">
        <pc:chgData name="Dan Placek" userId="f3f3237b-c04b-4562-a983-7f75602202b4" providerId="ADAL" clId="{AF971A23-5528-4BCF-B4CC-811177A2119E}" dt="2025-05-13T18:42:28.596" v="109" actId="47"/>
        <pc:sldMkLst>
          <pc:docMk/>
          <pc:sldMk cId="1800363637" sldId="363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917582486" sldId="364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2480283607" sldId="365"/>
        </pc:sldMkLst>
      </pc:sldChg>
      <pc:sldChg chg="del">
        <pc:chgData name="Dan Placek" userId="f3f3237b-c04b-4562-a983-7f75602202b4" providerId="ADAL" clId="{AF971A23-5528-4BCF-B4CC-811177A2119E}" dt="2025-05-13T18:42:31.370" v="110" actId="47"/>
        <pc:sldMkLst>
          <pc:docMk/>
          <pc:sldMk cId="2883717475" sldId="366"/>
        </pc:sldMkLst>
      </pc:sldChg>
      <pc:sldChg chg="del">
        <pc:chgData name="Dan Placek" userId="f3f3237b-c04b-4562-a983-7f75602202b4" providerId="ADAL" clId="{AF971A23-5528-4BCF-B4CC-811177A2119E}" dt="2025-05-13T18:42:28.596" v="109" actId="47"/>
        <pc:sldMkLst>
          <pc:docMk/>
          <pc:sldMk cId="3565691680" sldId="369"/>
        </pc:sldMkLst>
      </pc:sldChg>
      <pc:sldChg chg="del">
        <pc:chgData name="Dan Placek" userId="f3f3237b-c04b-4562-a983-7f75602202b4" providerId="ADAL" clId="{AF971A23-5528-4BCF-B4CC-811177A2119E}" dt="2025-05-13T18:42:26.018" v="108" actId="47"/>
        <pc:sldMkLst>
          <pc:docMk/>
          <pc:sldMk cId="37833755" sldId="371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2201781517" sldId="372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4186485158" sldId="373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4028849154" sldId="374"/>
        </pc:sldMkLst>
      </pc:sldChg>
      <pc:sldChg chg="modSp mod modClrScheme chgLayout">
        <pc:chgData name="Dan Placek" userId="f3f3237b-c04b-4562-a983-7f75602202b4" providerId="ADAL" clId="{AF971A23-5528-4BCF-B4CC-811177A2119E}" dt="2025-05-14T03:47:28.477" v="1327" actId="207"/>
        <pc:sldMkLst>
          <pc:docMk/>
          <pc:sldMk cId="1072127254" sldId="375"/>
        </pc:sldMkLst>
        <pc:spChg chg="mod">
          <ac:chgData name="Dan Placek" userId="f3f3237b-c04b-4562-a983-7f75602202b4" providerId="ADAL" clId="{AF971A23-5528-4BCF-B4CC-811177A2119E}" dt="2025-05-14T03:47:28.477" v="1327" actId="207"/>
          <ac:spMkLst>
            <pc:docMk/>
            <pc:sldMk cId="1072127254" sldId="375"/>
            <ac:spMk id="2" creationId="{E43A5E2B-0182-0274-97F5-343B5AAE0874}"/>
          </ac:spMkLst>
        </pc:spChg>
      </pc:sldChg>
      <pc:sldChg chg="del">
        <pc:chgData name="Dan Placek" userId="f3f3237b-c04b-4562-a983-7f75602202b4" providerId="ADAL" clId="{AF971A23-5528-4BCF-B4CC-811177A2119E}" dt="2025-05-13T18:42:24.759" v="107" actId="47"/>
        <pc:sldMkLst>
          <pc:docMk/>
          <pc:sldMk cId="245423257" sldId="376"/>
        </pc:sldMkLst>
      </pc:sldChg>
      <pc:sldChg chg="del">
        <pc:chgData name="Dan Placek" userId="f3f3237b-c04b-4562-a983-7f75602202b4" providerId="ADAL" clId="{AF971A23-5528-4BCF-B4CC-811177A2119E}" dt="2025-05-13T18:42:17.683" v="105" actId="47"/>
        <pc:sldMkLst>
          <pc:docMk/>
          <pc:sldMk cId="3679197026" sldId="377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3873178870" sldId="378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3745861875" sldId="380"/>
        </pc:sldMkLst>
      </pc:sldChg>
      <pc:sldChg chg="del">
        <pc:chgData name="Dan Placek" userId="f3f3237b-c04b-4562-a983-7f75602202b4" providerId="ADAL" clId="{AF971A23-5528-4BCF-B4CC-811177A2119E}" dt="2025-05-13T18:42:21.417" v="106" actId="47"/>
        <pc:sldMkLst>
          <pc:docMk/>
          <pc:sldMk cId="2969590509" sldId="381"/>
        </pc:sldMkLst>
      </pc:sldChg>
      <pc:sldChg chg="del">
        <pc:chgData name="Dan Placek" userId="f3f3237b-c04b-4562-a983-7f75602202b4" providerId="ADAL" clId="{AF971A23-5528-4BCF-B4CC-811177A2119E}" dt="2025-05-13T18:42:28.596" v="109" actId="47"/>
        <pc:sldMkLst>
          <pc:docMk/>
          <pc:sldMk cId="1864967420" sldId="382"/>
        </pc:sldMkLst>
      </pc:sldChg>
      <pc:sldChg chg="del">
        <pc:chgData name="Dan Placek" userId="f3f3237b-c04b-4562-a983-7f75602202b4" providerId="ADAL" clId="{AF971A23-5528-4BCF-B4CC-811177A2119E}" dt="2025-05-13T18:42:38.389" v="116" actId="47"/>
        <pc:sldMkLst>
          <pc:docMk/>
          <pc:sldMk cId="144696999" sldId="383"/>
        </pc:sldMkLst>
      </pc:sldChg>
      <pc:sldChg chg="del">
        <pc:chgData name="Dan Placek" userId="f3f3237b-c04b-4562-a983-7f75602202b4" providerId="ADAL" clId="{AF971A23-5528-4BCF-B4CC-811177A2119E}" dt="2025-05-13T18:42:34.409" v="112" actId="47"/>
        <pc:sldMkLst>
          <pc:docMk/>
          <pc:sldMk cId="635565171" sldId="384"/>
        </pc:sldMkLst>
      </pc:sldChg>
      <pc:sldChg chg="del">
        <pc:chgData name="Dan Placek" userId="f3f3237b-c04b-4562-a983-7f75602202b4" providerId="ADAL" clId="{AF971A23-5528-4BCF-B4CC-811177A2119E}" dt="2025-05-13T18:42:35.266" v="113" actId="47"/>
        <pc:sldMkLst>
          <pc:docMk/>
          <pc:sldMk cId="358000732" sldId="385"/>
        </pc:sldMkLst>
      </pc:sldChg>
      <pc:sldChg chg="del">
        <pc:chgData name="Dan Placek" userId="f3f3237b-c04b-4562-a983-7f75602202b4" providerId="ADAL" clId="{AF971A23-5528-4BCF-B4CC-811177A2119E}" dt="2025-05-13T18:42:35.835" v="114" actId="47"/>
        <pc:sldMkLst>
          <pc:docMk/>
          <pc:sldMk cId="1172005553" sldId="386"/>
        </pc:sldMkLst>
      </pc:sldChg>
      <pc:sldChg chg="del">
        <pc:chgData name="Dan Placek" userId="f3f3237b-c04b-4562-a983-7f75602202b4" providerId="ADAL" clId="{AF971A23-5528-4BCF-B4CC-811177A2119E}" dt="2025-05-13T18:42:36.198" v="115" actId="47"/>
        <pc:sldMkLst>
          <pc:docMk/>
          <pc:sldMk cId="1977144026" sldId="387"/>
        </pc:sldMkLst>
      </pc:sldChg>
      <pc:sldChg chg="del">
        <pc:chgData name="Dan Placek" userId="f3f3237b-c04b-4562-a983-7f75602202b4" providerId="ADAL" clId="{AF971A23-5528-4BCF-B4CC-811177A2119E}" dt="2025-05-14T03:47:59.785" v="1329" actId="47"/>
        <pc:sldMkLst>
          <pc:docMk/>
          <pc:sldMk cId="3350513736" sldId="388"/>
        </pc:sldMkLst>
      </pc:sldChg>
      <pc:sldChg chg="del">
        <pc:chgData name="Dan Placek" userId="f3f3237b-c04b-4562-a983-7f75602202b4" providerId="ADAL" clId="{AF971A23-5528-4BCF-B4CC-811177A2119E}" dt="2025-05-14T03:47:58.721" v="1328" actId="47"/>
        <pc:sldMkLst>
          <pc:docMk/>
          <pc:sldMk cId="3050936298" sldId="389"/>
        </pc:sldMkLst>
      </pc:sldChg>
      <pc:sldChg chg="addSp delSp modSp mod modClrScheme modAnim chgLayout">
        <pc:chgData name="Dan Placek" userId="f3f3237b-c04b-4562-a983-7f75602202b4" providerId="ADAL" clId="{AF971A23-5528-4BCF-B4CC-811177A2119E}" dt="2025-05-14T03:56:18.976" v="1534" actId="20577"/>
        <pc:sldMkLst>
          <pc:docMk/>
          <pc:sldMk cId="3878275797" sldId="390"/>
        </pc:sldMkLst>
        <pc:spChg chg="add del">
          <ac:chgData name="Dan Placek" userId="f3f3237b-c04b-4562-a983-7f75602202b4" providerId="ADAL" clId="{AF971A23-5528-4BCF-B4CC-811177A2119E}" dt="2025-05-14T03:51:05.049" v="1432" actId="478"/>
          <ac:spMkLst>
            <pc:docMk/>
            <pc:sldMk cId="3878275797" sldId="390"/>
            <ac:spMk id="2" creationId="{B3C74A13-C884-4AF1-15FA-F47A93F9DD12}"/>
          </ac:spMkLst>
        </pc:spChg>
        <pc:spChg chg="del">
          <ac:chgData name="Dan Placek" userId="f3f3237b-c04b-4562-a983-7f75602202b4" providerId="ADAL" clId="{AF971A23-5528-4BCF-B4CC-811177A2119E}" dt="2025-05-14T03:42:35.067" v="1267" actId="478"/>
          <ac:spMkLst>
            <pc:docMk/>
            <pc:sldMk cId="3878275797" sldId="390"/>
            <ac:spMk id="3" creationId="{9DE8F029-E5E0-79EA-5D82-284960113E29}"/>
          </ac:spMkLst>
        </pc:spChg>
        <pc:spChg chg="add del">
          <ac:chgData name="Dan Placek" userId="f3f3237b-c04b-4562-a983-7f75602202b4" providerId="ADAL" clId="{AF971A23-5528-4BCF-B4CC-811177A2119E}" dt="2025-05-14T03:52:04.976" v="1437" actId="478"/>
          <ac:spMkLst>
            <pc:docMk/>
            <pc:sldMk cId="3878275797" sldId="390"/>
            <ac:spMk id="4" creationId="{6FF52879-B0FC-0918-458B-5F3C3B6ADFD7}"/>
          </ac:spMkLst>
        </pc:spChg>
        <pc:spChg chg="add mod">
          <ac:chgData name="Dan Placek" userId="f3f3237b-c04b-4562-a983-7f75602202b4" providerId="ADAL" clId="{AF971A23-5528-4BCF-B4CC-811177A2119E}" dt="2025-05-14T03:55:36.839" v="1489" actId="1076"/>
          <ac:spMkLst>
            <pc:docMk/>
            <pc:sldMk cId="3878275797" sldId="390"/>
            <ac:spMk id="7" creationId="{A7D1497F-97C9-554A-7F66-860508AA04E2}"/>
          </ac:spMkLst>
        </pc:spChg>
        <pc:spChg chg="add mod">
          <ac:chgData name="Dan Placek" userId="f3f3237b-c04b-4562-a983-7f75602202b4" providerId="ADAL" clId="{AF971A23-5528-4BCF-B4CC-811177A2119E}" dt="2025-05-14T03:55:12.442" v="1468" actId="1076"/>
          <ac:spMkLst>
            <pc:docMk/>
            <pc:sldMk cId="3878275797" sldId="390"/>
            <ac:spMk id="8" creationId="{3090F6EF-82FD-FAE3-B927-606B1BC7F828}"/>
          </ac:spMkLst>
        </pc:spChg>
        <pc:spChg chg="add mod">
          <ac:chgData name="Dan Placek" userId="f3f3237b-c04b-4562-a983-7f75602202b4" providerId="ADAL" clId="{AF971A23-5528-4BCF-B4CC-811177A2119E}" dt="2025-05-14T03:55:10.225" v="1467"/>
          <ac:spMkLst>
            <pc:docMk/>
            <pc:sldMk cId="3878275797" sldId="390"/>
            <ac:spMk id="9" creationId="{3F7D9B79-5B5C-2093-D080-AECB7F0BBE47}"/>
          </ac:spMkLst>
        </pc:spChg>
        <pc:spChg chg="add mod">
          <ac:chgData name="Dan Placek" userId="f3f3237b-c04b-4562-a983-7f75602202b4" providerId="ADAL" clId="{AF971A23-5528-4BCF-B4CC-811177A2119E}" dt="2025-05-14T03:55:36.839" v="1489" actId="1076"/>
          <ac:spMkLst>
            <pc:docMk/>
            <pc:sldMk cId="3878275797" sldId="390"/>
            <ac:spMk id="10" creationId="{15B461BC-21A8-05B0-7F7F-23F9D75CADFB}"/>
          </ac:spMkLst>
        </pc:spChg>
        <pc:spChg chg="add mod">
          <ac:chgData name="Dan Placek" userId="f3f3237b-c04b-4562-a983-7f75602202b4" providerId="ADAL" clId="{AF971A23-5528-4BCF-B4CC-811177A2119E}" dt="2025-05-14T03:56:18.976" v="1534" actId="20577"/>
          <ac:spMkLst>
            <pc:docMk/>
            <pc:sldMk cId="3878275797" sldId="390"/>
            <ac:spMk id="11" creationId="{3B109FFE-6835-64E2-FE3C-F8375EA1F752}"/>
          </ac:spMkLst>
        </pc:spChg>
        <pc:picChg chg="add mod modCrop">
          <ac:chgData name="Dan Placek" userId="f3f3237b-c04b-4562-a983-7f75602202b4" providerId="ADAL" clId="{AF971A23-5528-4BCF-B4CC-811177A2119E}" dt="2025-05-14T03:55:36.839" v="1489" actId="1076"/>
          <ac:picMkLst>
            <pc:docMk/>
            <pc:sldMk cId="3878275797" sldId="390"/>
            <ac:picMk id="6" creationId="{9639CCCE-E265-A12E-079F-08FDE14E4186}"/>
          </ac:picMkLst>
        </pc:picChg>
        <pc:picChg chg="add del mod">
          <ac:chgData name="Dan Placek" userId="f3f3237b-c04b-4562-a983-7f75602202b4" providerId="ADAL" clId="{AF971A23-5528-4BCF-B4CC-811177A2119E}" dt="2025-05-14T03:50:41.870" v="1429" actId="478"/>
          <ac:picMkLst>
            <pc:docMk/>
            <pc:sldMk cId="3878275797" sldId="390"/>
            <ac:picMk id="5122" creationId="{E8C688E8-2E46-36EF-A393-90472243AE8C}"/>
          </ac:picMkLst>
        </pc:picChg>
        <pc:picChg chg="add mod">
          <ac:chgData name="Dan Placek" userId="f3f3237b-c04b-4562-a983-7f75602202b4" providerId="ADAL" clId="{AF971A23-5528-4BCF-B4CC-811177A2119E}" dt="2025-05-14T03:55:23.345" v="1487" actId="1076"/>
          <ac:picMkLst>
            <pc:docMk/>
            <pc:sldMk cId="3878275797" sldId="390"/>
            <ac:picMk id="5124" creationId="{3A940D32-1818-FBDF-0910-D5AF8A7AFB8B}"/>
          </ac:picMkLst>
        </pc:picChg>
        <pc:picChg chg="add mod">
          <ac:chgData name="Dan Placek" userId="f3f3237b-c04b-4562-a983-7f75602202b4" providerId="ADAL" clId="{AF971A23-5528-4BCF-B4CC-811177A2119E}" dt="2025-05-14T03:55:27.687" v="1488" actId="1076"/>
          <ac:picMkLst>
            <pc:docMk/>
            <pc:sldMk cId="3878275797" sldId="390"/>
            <ac:picMk id="5128" creationId="{62BF8B7D-368F-7BDD-27E6-92AB73E3BC0B}"/>
          </ac:picMkLst>
        </pc:picChg>
        <pc:picChg chg="add mod">
          <ac:chgData name="Dan Placek" userId="f3f3237b-c04b-4562-a983-7f75602202b4" providerId="ADAL" clId="{AF971A23-5528-4BCF-B4CC-811177A2119E}" dt="2025-05-14T03:55:36.839" v="1489" actId="1076"/>
          <ac:picMkLst>
            <pc:docMk/>
            <pc:sldMk cId="3878275797" sldId="390"/>
            <ac:picMk id="5132" creationId="{5C4B3DA2-D6D2-3695-0C8F-37F56F5B13D9}"/>
          </ac:picMkLst>
        </pc:picChg>
      </pc:sldChg>
      <pc:sldChg chg="addSp delSp modSp new mod ord modAnim">
        <pc:chgData name="Dan Placek" userId="f3f3237b-c04b-4562-a983-7f75602202b4" providerId="ADAL" clId="{AF971A23-5528-4BCF-B4CC-811177A2119E}" dt="2025-05-13T19:09:07.898" v="396"/>
        <pc:sldMkLst>
          <pc:docMk/>
          <pc:sldMk cId="894159730" sldId="391"/>
        </pc:sldMkLst>
        <pc:spChg chg="add mod">
          <ac:chgData name="Dan Placek" userId="f3f3237b-c04b-4562-a983-7f75602202b4" providerId="ADAL" clId="{AF971A23-5528-4BCF-B4CC-811177A2119E}" dt="2025-05-13T19:02:07.965" v="118"/>
          <ac:spMkLst>
            <pc:docMk/>
            <pc:sldMk cId="894159730" sldId="391"/>
            <ac:spMk id="2" creationId="{9E6EC319-184C-53AD-CB6A-2BCF7BF22B02}"/>
          </ac:spMkLst>
        </pc:spChg>
        <pc:spChg chg="add del">
          <ac:chgData name="Dan Placek" userId="f3f3237b-c04b-4562-a983-7f75602202b4" providerId="ADAL" clId="{AF971A23-5528-4BCF-B4CC-811177A2119E}" dt="2025-05-13T19:03:16.457" v="127" actId="478"/>
          <ac:spMkLst>
            <pc:docMk/>
            <pc:sldMk cId="894159730" sldId="391"/>
            <ac:spMk id="5" creationId="{1304C003-9ACA-7A04-63A7-1E62812B169C}"/>
          </ac:spMkLst>
        </pc:spChg>
        <pc:spChg chg="add mod">
          <ac:chgData name="Dan Placek" userId="f3f3237b-c04b-4562-a983-7f75602202b4" providerId="ADAL" clId="{AF971A23-5528-4BCF-B4CC-811177A2119E}" dt="2025-05-13T19:06:04.590" v="219" actId="27636"/>
          <ac:spMkLst>
            <pc:docMk/>
            <pc:sldMk cId="894159730" sldId="391"/>
            <ac:spMk id="20" creationId="{D341878D-A86D-B3B6-2844-5A96A019B689}"/>
          </ac:spMkLst>
        </pc:spChg>
        <pc:spChg chg="add mod">
          <ac:chgData name="Dan Placek" userId="f3f3237b-c04b-4562-a983-7f75602202b4" providerId="ADAL" clId="{AF971A23-5528-4BCF-B4CC-811177A2119E}" dt="2025-05-13T19:06:11.382" v="226" actId="1076"/>
          <ac:spMkLst>
            <pc:docMk/>
            <pc:sldMk cId="894159730" sldId="391"/>
            <ac:spMk id="21" creationId="{7607D3BF-750D-9077-76A8-403C2E96DE0B}"/>
          </ac:spMkLst>
        </pc:spChg>
        <pc:spChg chg="add mod">
          <ac:chgData name="Dan Placek" userId="f3f3237b-c04b-4562-a983-7f75602202b4" providerId="ADAL" clId="{AF971A23-5528-4BCF-B4CC-811177A2119E}" dt="2025-05-13T19:06:22.790" v="246" actId="20577"/>
          <ac:spMkLst>
            <pc:docMk/>
            <pc:sldMk cId="894159730" sldId="391"/>
            <ac:spMk id="22" creationId="{F15814C9-5127-7C4C-9F53-5CE8D6854A7D}"/>
          </ac:spMkLst>
        </pc:spChg>
        <pc:picChg chg="add del mod">
          <ac:chgData name="Dan Placek" userId="f3f3237b-c04b-4562-a983-7f75602202b4" providerId="ADAL" clId="{AF971A23-5528-4BCF-B4CC-811177A2119E}" dt="2025-05-13T19:05:27.097" v="173" actId="1076"/>
          <ac:picMkLst>
            <pc:docMk/>
            <pc:sldMk cId="894159730" sldId="391"/>
            <ac:picMk id="4" creationId="{37A830AC-FD67-CEDD-9399-DF8D4E7E8D62}"/>
          </ac:picMkLst>
        </pc:picChg>
        <pc:picChg chg="add mod">
          <ac:chgData name="Dan Placek" userId="f3f3237b-c04b-4562-a983-7f75602202b4" providerId="ADAL" clId="{AF971A23-5528-4BCF-B4CC-811177A2119E}" dt="2025-05-13T19:05:31.190" v="175" actId="1076"/>
          <ac:picMkLst>
            <pc:docMk/>
            <pc:sldMk cId="894159730" sldId="391"/>
            <ac:picMk id="7" creationId="{422406AE-56B4-A7FF-CC8D-B49C7A460E18}"/>
          </ac:picMkLst>
        </pc:picChg>
        <pc:picChg chg="add del mod">
          <ac:chgData name="Dan Placek" userId="f3f3237b-c04b-4562-a983-7f75602202b4" providerId="ADAL" clId="{AF971A23-5528-4BCF-B4CC-811177A2119E}" dt="2025-05-13T19:05:20.811" v="170" actId="478"/>
          <ac:picMkLst>
            <pc:docMk/>
            <pc:sldMk cId="894159730" sldId="391"/>
            <ac:picMk id="9" creationId="{03901E0A-C2AB-7C97-879F-9E21E6C4BAC6}"/>
          </ac:picMkLst>
        </pc:picChg>
        <pc:picChg chg="add del mod">
          <ac:chgData name="Dan Placek" userId="f3f3237b-c04b-4562-a983-7f75602202b4" providerId="ADAL" clId="{AF971A23-5528-4BCF-B4CC-811177A2119E}" dt="2025-05-13T19:05:18.164" v="168" actId="478"/>
          <ac:picMkLst>
            <pc:docMk/>
            <pc:sldMk cId="894159730" sldId="391"/>
            <ac:picMk id="11" creationId="{5689CDD4-BCA3-B544-EA25-782C9AEA6131}"/>
          </ac:picMkLst>
        </pc:picChg>
        <pc:picChg chg="add del mod">
          <ac:chgData name="Dan Placek" userId="f3f3237b-c04b-4562-a983-7f75602202b4" providerId="ADAL" clId="{AF971A23-5528-4BCF-B4CC-811177A2119E}" dt="2025-05-13T19:05:14.723" v="166" actId="478"/>
          <ac:picMkLst>
            <pc:docMk/>
            <pc:sldMk cId="894159730" sldId="391"/>
            <ac:picMk id="13" creationId="{819F6AEF-407A-1E32-A70D-20E0F28E4FA0}"/>
          </ac:picMkLst>
        </pc:picChg>
        <pc:picChg chg="add mod">
          <ac:chgData name="Dan Placek" userId="f3f3237b-c04b-4562-a983-7f75602202b4" providerId="ADAL" clId="{AF971A23-5528-4BCF-B4CC-811177A2119E}" dt="2025-05-13T19:05:36.028" v="178" actId="1076"/>
          <ac:picMkLst>
            <pc:docMk/>
            <pc:sldMk cId="894159730" sldId="391"/>
            <ac:picMk id="15" creationId="{EEB9A907-3A45-9506-D209-8B7A958A2C1A}"/>
          </ac:picMkLst>
        </pc:picChg>
        <pc:picChg chg="add del mod">
          <ac:chgData name="Dan Placek" userId="f3f3237b-c04b-4562-a983-7f75602202b4" providerId="ADAL" clId="{AF971A23-5528-4BCF-B4CC-811177A2119E}" dt="2025-05-13T19:05:20.388" v="169" actId="478"/>
          <ac:picMkLst>
            <pc:docMk/>
            <pc:sldMk cId="894159730" sldId="391"/>
            <ac:picMk id="17" creationId="{D1A51CD6-4E32-269E-185A-F8C157AD93BC}"/>
          </ac:picMkLst>
        </pc:picChg>
        <pc:picChg chg="add del mod">
          <ac:chgData name="Dan Placek" userId="f3f3237b-c04b-4562-a983-7f75602202b4" providerId="ADAL" clId="{AF971A23-5528-4BCF-B4CC-811177A2119E}" dt="2025-05-13T19:05:15.309" v="167" actId="478"/>
          <ac:picMkLst>
            <pc:docMk/>
            <pc:sldMk cId="894159730" sldId="391"/>
            <ac:picMk id="19" creationId="{DF513924-E80C-8E55-D071-FDB9EB690561}"/>
          </ac:picMkLst>
        </pc:picChg>
      </pc:sldChg>
      <pc:sldChg chg="del">
        <pc:chgData name="Dan Placek" userId="f3f3237b-c04b-4562-a983-7f75602202b4" providerId="ADAL" clId="{AF971A23-5528-4BCF-B4CC-811177A2119E}" dt="2025-05-13T18:42:33.408" v="111" actId="47"/>
        <pc:sldMkLst>
          <pc:docMk/>
          <pc:sldMk cId="1740891508" sldId="391"/>
        </pc:sldMkLst>
      </pc:sldChg>
      <pc:sldChg chg="addSp delSp modSp add mod modAnim">
        <pc:chgData name="Dan Placek" userId="f3f3237b-c04b-4562-a983-7f75602202b4" providerId="ADAL" clId="{AF971A23-5528-4BCF-B4CC-811177A2119E}" dt="2025-05-13T19:42:44.013" v="535" actId="1076"/>
        <pc:sldMkLst>
          <pc:docMk/>
          <pc:sldMk cId="1041062609" sldId="392"/>
        </pc:sldMkLst>
        <pc:spChg chg="add mod">
          <ac:chgData name="Dan Placek" userId="f3f3237b-c04b-4562-a983-7f75602202b4" providerId="ADAL" clId="{AF971A23-5528-4BCF-B4CC-811177A2119E}" dt="2025-05-13T19:07:03.334" v="268" actId="20577"/>
          <ac:spMkLst>
            <pc:docMk/>
            <pc:sldMk cId="1041062609" sldId="392"/>
            <ac:spMk id="2" creationId="{5A051864-545A-993C-4EBC-F80A0BAAF73C}"/>
          </ac:spMkLst>
        </pc:spChg>
        <pc:spChg chg="add mod">
          <ac:chgData name="Dan Placek" userId="f3f3237b-c04b-4562-a983-7f75602202b4" providerId="ADAL" clId="{AF971A23-5528-4BCF-B4CC-811177A2119E}" dt="2025-05-13T19:07:14.494" v="304" actId="27636"/>
          <ac:spMkLst>
            <pc:docMk/>
            <pc:sldMk cId="1041062609" sldId="392"/>
            <ac:spMk id="3" creationId="{5DB901A6-8461-191A-7474-338F1DD2B695}"/>
          </ac:spMkLst>
        </pc:spChg>
        <pc:spChg chg="add mod">
          <ac:chgData name="Dan Placek" userId="f3f3237b-c04b-4562-a983-7f75602202b4" providerId="ADAL" clId="{AF971A23-5528-4BCF-B4CC-811177A2119E}" dt="2025-05-13T19:07:42.392" v="336" actId="20577"/>
          <ac:spMkLst>
            <pc:docMk/>
            <pc:sldMk cId="1041062609" sldId="392"/>
            <ac:spMk id="5" creationId="{BB23CFCB-0ABC-09F9-B5F2-E9664447A454}"/>
          </ac:spMkLst>
        </pc:spChg>
        <pc:picChg chg="del">
          <ac:chgData name="Dan Placek" userId="f3f3237b-c04b-4562-a983-7f75602202b4" providerId="ADAL" clId="{AF971A23-5528-4BCF-B4CC-811177A2119E}" dt="2025-05-13T19:06:27.661" v="247" actId="478"/>
          <ac:picMkLst>
            <pc:docMk/>
            <pc:sldMk cId="1041062609" sldId="392"/>
            <ac:picMk id="4" creationId="{1154C495-3F60-CAE3-1BF0-2C93DC54AC04}"/>
          </ac:picMkLst>
        </pc:picChg>
        <pc:picChg chg="del">
          <ac:chgData name="Dan Placek" userId="f3f3237b-c04b-4562-a983-7f75602202b4" providerId="ADAL" clId="{AF971A23-5528-4BCF-B4CC-811177A2119E}" dt="2025-05-13T19:06:28.068" v="248" actId="478"/>
          <ac:picMkLst>
            <pc:docMk/>
            <pc:sldMk cId="1041062609" sldId="392"/>
            <ac:picMk id="7" creationId="{09A43AF2-29B4-1328-AB64-FBD9470EE423}"/>
          </ac:picMkLst>
        </pc:picChg>
        <pc:picChg chg="mod">
          <ac:chgData name="Dan Placek" userId="f3f3237b-c04b-4562-a983-7f75602202b4" providerId="ADAL" clId="{AF971A23-5528-4BCF-B4CC-811177A2119E}" dt="2025-05-13T19:06:52.585" v="260" actId="1076"/>
          <ac:picMkLst>
            <pc:docMk/>
            <pc:sldMk cId="1041062609" sldId="392"/>
            <ac:picMk id="9" creationId="{2B03C747-83F6-A4E9-FB59-E987E5C82E33}"/>
          </ac:picMkLst>
        </pc:picChg>
        <pc:picChg chg="del">
          <ac:chgData name="Dan Placek" userId="f3f3237b-c04b-4562-a983-7f75602202b4" providerId="ADAL" clId="{AF971A23-5528-4BCF-B4CC-811177A2119E}" dt="2025-05-13T19:06:34.636" v="252" actId="478"/>
          <ac:picMkLst>
            <pc:docMk/>
            <pc:sldMk cId="1041062609" sldId="392"/>
            <ac:picMk id="11" creationId="{DD7E62A9-F8DA-7373-D3AE-C6D9DF545C46}"/>
          </ac:picMkLst>
        </pc:picChg>
        <pc:picChg chg="mod modCrop">
          <ac:chgData name="Dan Placek" userId="f3f3237b-c04b-4562-a983-7f75602202b4" providerId="ADAL" clId="{AF971A23-5528-4BCF-B4CC-811177A2119E}" dt="2025-05-13T19:42:44.013" v="535" actId="1076"/>
          <ac:picMkLst>
            <pc:docMk/>
            <pc:sldMk cId="1041062609" sldId="392"/>
            <ac:picMk id="13" creationId="{876FE2B2-D3C4-A80B-89C7-412BD70C833E}"/>
          </ac:picMkLst>
        </pc:picChg>
        <pc:picChg chg="del">
          <ac:chgData name="Dan Placek" userId="f3f3237b-c04b-4562-a983-7f75602202b4" providerId="ADAL" clId="{AF971A23-5528-4BCF-B4CC-811177A2119E}" dt="2025-05-13T19:06:29.269" v="249" actId="478"/>
          <ac:picMkLst>
            <pc:docMk/>
            <pc:sldMk cId="1041062609" sldId="392"/>
            <ac:picMk id="15" creationId="{497AA9B1-59FA-AEE9-C7E3-1E00109C3215}"/>
          </ac:picMkLst>
        </pc:picChg>
        <pc:picChg chg="del">
          <ac:chgData name="Dan Placek" userId="f3f3237b-c04b-4562-a983-7f75602202b4" providerId="ADAL" clId="{AF971A23-5528-4BCF-B4CC-811177A2119E}" dt="2025-05-13T19:06:48.357" v="258" actId="478"/>
          <ac:picMkLst>
            <pc:docMk/>
            <pc:sldMk cId="1041062609" sldId="392"/>
            <ac:picMk id="17" creationId="{5046909D-31F3-148D-AFAE-93A2E0CD2362}"/>
          </ac:picMkLst>
        </pc:picChg>
        <pc:picChg chg="mod">
          <ac:chgData name="Dan Placek" userId="f3f3237b-c04b-4562-a983-7f75602202b4" providerId="ADAL" clId="{AF971A23-5528-4BCF-B4CC-811177A2119E}" dt="2025-05-13T19:06:53.670" v="261" actId="1076"/>
          <ac:picMkLst>
            <pc:docMk/>
            <pc:sldMk cId="1041062609" sldId="392"/>
            <ac:picMk id="19" creationId="{1970FF0B-AFC4-1FC7-B8CC-55CCFBF44854}"/>
          </ac:picMkLst>
        </pc:picChg>
      </pc:sldChg>
      <pc:sldChg chg="del">
        <pc:chgData name="Dan Placek" userId="f3f3237b-c04b-4562-a983-7f75602202b4" providerId="ADAL" clId="{AF971A23-5528-4BCF-B4CC-811177A2119E}" dt="2025-05-13T18:42:31.370" v="110" actId="47"/>
        <pc:sldMkLst>
          <pc:docMk/>
          <pc:sldMk cId="1154278320" sldId="392"/>
        </pc:sldMkLst>
      </pc:sldChg>
      <pc:sldChg chg="addSp delSp modSp add mod modAnim">
        <pc:chgData name="Dan Placek" userId="f3f3237b-c04b-4562-a983-7f75602202b4" providerId="ADAL" clId="{AF971A23-5528-4BCF-B4CC-811177A2119E}" dt="2025-05-13T19:09:34.276" v="401"/>
        <pc:sldMkLst>
          <pc:docMk/>
          <pc:sldMk cId="1186222203" sldId="393"/>
        </pc:sldMkLst>
        <pc:spChg chg="add mod">
          <ac:chgData name="Dan Placek" userId="f3f3237b-c04b-4562-a983-7f75602202b4" providerId="ADAL" clId="{AF971A23-5528-4BCF-B4CC-811177A2119E}" dt="2025-05-13T19:08:11.272" v="362" actId="20577"/>
          <ac:spMkLst>
            <pc:docMk/>
            <pc:sldMk cId="1186222203" sldId="393"/>
            <ac:spMk id="2" creationId="{018BB8AC-2685-88DB-92CE-98DBA8AC39EA}"/>
          </ac:spMkLst>
        </pc:spChg>
        <pc:spChg chg="add mod">
          <ac:chgData name="Dan Placek" userId="f3f3237b-c04b-4562-a983-7f75602202b4" providerId="ADAL" clId="{AF971A23-5528-4BCF-B4CC-811177A2119E}" dt="2025-05-13T19:08:31.274" v="393" actId="27636"/>
          <ac:spMkLst>
            <pc:docMk/>
            <pc:sldMk cId="1186222203" sldId="393"/>
            <ac:spMk id="3" creationId="{A13CB44B-CCCB-C2A7-1075-FCF679CD3DD4}"/>
          </ac:spMkLst>
        </pc:spChg>
        <pc:picChg chg="del">
          <ac:chgData name="Dan Placek" userId="f3f3237b-c04b-4562-a983-7f75602202b4" providerId="ADAL" clId="{AF971A23-5528-4BCF-B4CC-811177A2119E}" dt="2025-05-13T19:07:46.303" v="339" actId="478"/>
          <ac:picMkLst>
            <pc:docMk/>
            <pc:sldMk cId="1186222203" sldId="393"/>
            <ac:picMk id="4" creationId="{445D96CB-685C-BEA8-ACF8-A72E7B2E9E5A}"/>
          </ac:picMkLst>
        </pc:picChg>
        <pc:picChg chg="del">
          <ac:chgData name="Dan Placek" userId="f3f3237b-c04b-4562-a983-7f75602202b4" providerId="ADAL" clId="{AF971A23-5528-4BCF-B4CC-811177A2119E}" dt="2025-05-13T19:07:45.454" v="337" actId="478"/>
          <ac:picMkLst>
            <pc:docMk/>
            <pc:sldMk cId="1186222203" sldId="393"/>
            <ac:picMk id="7" creationId="{B4F5C11E-FFBE-5ECC-CFC6-542D6B6AE85E}"/>
          </ac:picMkLst>
        </pc:picChg>
        <pc:picChg chg="del">
          <ac:chgData name="Dan Placek" userId="f3f3237b-c04b-4562-a983-7f75602202b4" providerId="ADAL" clId="{AF971A23-5528-4BCF-B4CC-811177A2119E}" dt="2025-05-13T19:07:35.246" v="320" actId="478"/>
          <ac:picMkLst>
            <pc:docMk/>
            <pc:sldMk cId="1186222203" sldId="393"/>
            <ac:picMk id="9" creationId="{E735A05C-FF16-B203-2340-8D665F9310B3}"/>
          </ac:picMkLst>
        </pc:picChg>
        <pc:picChg chg="mod">
          <ac:chgData name="Dan Placek" userId="f3f3237b-c04b-4562-a983-7f75602202b4" providerId="ADAL" clId="{AF971A23-5528-4BCF-B4CC-811177A2119E}" dt="2025-05-13T19:08:18.303" v="366" actId="1076"/>
          <ac:picMkLst>
            <pc:docMk/>
            <pc:sldMk cId="1186222203" sldId="393"/>
            <ac:picMk id="11" creationId="{B2D15B22-ECDA-08CC-A5E7-18B3728D292F}"/>
          </ac:picMkLst>
        </pc:picChg>
        <pc:picChg chg="del">
          <ac:chgData name="Dan Placek" userId="f3f3237b-c04b-4562-a983-7f75602202b4" providerId="ADAL" clId="{AF971A23-5528-4BCF-B4CC-811177A2119E}" dt="2025-05-13T19:07:45.983" v="338" actId="478"/>
          <ac:picMkLst>
            <pc:docMk/>
            <pc:sldMk cId="1186222203" sldId="393"/>
            <ac:picMk id="13" creationId="{FA4E8432-0840-2D02-A5D8-A8A2E85C8E44}"/>
          </ac:picMkLst>
        </pc:picChg>
        <pc:picChg chg="del">
          <ac:chgData name="Dan Placek" userId="f3f3237b-c04b-4562-a983-7f75602202b4" providerId="ADAL" clId="{AF971A23-5528-4BCF-B4CC-811177A2119E}" dt="2025-05-13T19:07:36.438" v="321" actId="478"/>
          <ac:picMkLst>
            <pc:docMk/>
            <pc:sldMk cId="1186222203" sldId="393"/>
            <ac:picMk id="15" creationId="{8F45C15B-008E-192F-8E53-761ADAB4C16C}"/>
          </ac:picMkLst>
        </pc:picChg>
        <pc:picChg chg="mod">
          <ac:chgData name="Dan Placek" userId="f3f3237b-c04b-4562-a983-7f75602202b4" providerId="ADAL" clId="{AF971A23-5528-4BCF-B4CC-811177A2119E}" dt="2025-05-13T19:08:02.339" v="348" actId="1076"/>
          <ac:picMkLst>
            <pc:docMk/>
            <pc:sldMk cId="1186222203" sldId="393"/>
            <ac:picMk id="17" creationId="{7E67C56D-360A-48F3-69D7-8D142E7E94EC}"/>
          </ac:picMkLst>
        </pc:picChg>
        <pc:picChg chg="del">
          <ac:chgData name="Dan Placek" userId="f3f3237b-c04b-4562-a983-7f75602202b4" providerId="ADAL" clId="{AF971A23-5528-4BCF-B4CC-811177A2119E}" dt="2025-05-13T19:07:37.607" v="322" actId="478"/>
          <ac:picMkLst>
            <pc:docMk/>
            <pc:sldMk cId="1186222203" sldId="393"/>
            <ac:picMk id="19" creationId="{4C7E71B2-A6B8-411B-A5C1-E6A05B70C636}"/>
          </ac:picMkLst>
        </pc:picChg>
      </pc:sldChg>
      <pc:sldChg chg="del">
        <pc:chgData name="Dan Placek" userId="f3f3237b-c04b-4562-a983-7f75602202b4" providerId="ADAL" clId="{AF971A23-5528-4BCF-B4CC-811177A2119E}" dt="2025-05-13T18:42:31.370" v="110" actId="47"/>
        <pc:sldMkLst>
          <pc:docMk/>
          <pc:sldMk cId="2828189447" sldId="393"/>
        </pc:sldMkLst>
      </pc:sldChg>
      <pc:sldChg chg="addSp modSp new mod">
        <pc:chgData name="Dan Placek" userId="f3f3237b-c04b-4562-a983-7f75602202b4" providerId="ADAL" clId="{AF971A23-5528-4BCF-B4CC-811177A2119E}" dt="2025-05-13T19:56:17.091" v="910" actId="20577"/>
        <pc:sldMkLst>
          <pc:docMk/>
          <pc:sldMk cId="825487924" sldId="394"/>
        </pc:sldMkLst>
        <pc:spChg chg="add mod">
          <ac:chgData name="Dan Placek" userId="f3f3237b-c04b-4562-a983-7f75602202b4" providerId="ADAL" clId="{AF971A23-5528-4BCF-B4CC-811177A2119E}" dt="2025-05-13T19:56:17.091" v="910" actId="20577"/>
          <ac:spMkLst>
            <pc:docMk/>
            <pc:sldMk cId="825487924" sldId="394"/>
            <ac:spMk id="4" creationId="{844F136D-084F-94BE-3DA6-52D187DDB92A}"/>
          </ac:spMkLst>
        </pc:spChg>
        <pc:picChg chg="add mod">
          <ac:chgData name="Dan Placek" userId="f3f3237b-c04b-4562-a983-7f75602202b4" providerId="ADAL" clId="{AF971A23-5528-4BCF-B4CC-811177A2119E}" dt="2025-05-13T19:44:16.697" v="538" actId="1076"/>
          <ac:picMkLst>
            <pc:docMk/>
            <pc:sldMk cId="825487924" sldId="394"/>
            <ac:picMk id="3" creationId="{DA5C1810-E148-EDB9-312F-BE09843BED5D}"/>
          </ac:picMkLst>
        </pc:picChg>
      </pc:sldChg>
      <pc:sldChg chg="del">
        <pc:chgData name="Dan Placek" userId="f3f3237b-c04b-4562-a983-7f75602202b4" providerId="ADAL" clId="{AF971A23-5528-4BCF-B4CC-811177A2119E}" dt="2025-05-13T18:42:31.370" v="110" actId="47"/>
        <pc:sldMkLst>
          <pc:docMk/>
          <pc:sldMk cId="1199346690" sldId="394"/>
        </pc:sldMkLst>
      </pc:sldChg>
      <pc:sldChg chg="del">
        <pc:chgData name="Dan Placek" userId="f3f3237b-c04b-4562-a983-7f75602202b4" providerId="ADAL" clId="{AF971A23-5528-4BCF-B4CC-811177A2119E}" dt="2025-05-13T18:42:31.370" v="110" actId="47"/>
        <pc:sldMkLst>
          <pc:docMk/>
          <pc:sldMk cId="481104580" sldId="395"/>
        </pc:sldMkLst>
      </pc:sldChg>
      <pc:sldChg chg="addSp modSp new mod">
        <pc:chgData name="Dan Placek" userId="f3f3237b-c04b-4562-a983-7f75602202b4" providerId="ADAL" clId="{AF971A23-5528-4BCF-B4CC-811177A2119E}" dt="2025-05-13T19:20:03.213" v="529" actId="20577"/>
        <pc:sldMkLst>
          <pc:docMk/>
          <pc:sldMk cId="1420011020" sldId="395"/>
        </pc:sldMkLst>
        <pc:spChg chg="add mod">
          <ac:chgData name="Dan Placek" userId="f3f3237b-c04b-4562-a983-7f75602202b4" providerId="ADAL" clId="{AF971A23-5528-4BCF-B4CC-811177A2119E}" dt="2025-05-13T19:20:03.213" v="529" actId="20577"/>
          <ac:spMkLst>
            <pc:docMk/>
            <pc:sldMk cId="1420011020" sldId="395"/>
            <ac:spMk id="2" creationId="{7FCCF62E-7D28-134C-3BE3-B0929ED316DB}"/>
          </ac:spMkLst>
        </pc:spChg>
      </pc:sldChg>
      <pc:sldChg chg="addSp modSp new mod">
        <pc:chgData name="Dan Placek" userId="f3f3237b-c04b-4562-a983-7f75602202b4" providerId="ADAL" clId="{AF971A23-5528-4BCF-B4CC-811177A2119E}" dt="2025-05-13T19:56:06.426" v="895" actId="20577"/>
        <pc:sldMkLst>
          <pc:docMk/>
          <pc:sldMk cId="1212039311" sldId="396"/>
        </pc:sldMkLst>
        <pc:spChg chg="add mod">
          <ac:chgData name="Dan Placek" userId="f3f3237b-c04b-4562-a983-7f75602202b4" providerId="ADAL" clId="{AF971A23-5528-4BCF-B4CC-811177A2119E}" dt="2025-05-13T19:56:06.426" v="895" actId="20577"/>
          <ac:spMkLst>
            <pc:docMk/>
            <pc:sldMk cId="1212039311" sldId="396"/>
            <ac:spMk id="4" creationId="{04CFD0C1-8466-E816-729C-2655E5B797AC}"/>
          </ac:spMkLst>
        </pc:spChg>
        <pc:picChg chg="add mod">
          <ac:chgData name="Dan Placek" userId="f3f3237b-c04b-4562-a983-7f75602202b4" providerId="ADAL" clId="{AF971A23-5528-4BCF-B4CC-811177A2119E}" dt="2025-05-13T19:46:09.938" v="544" actId="1076"/>
          <ac:picMkLst>
            <pc:docMk/>
            <pc:sldMk cId="1212039311" sldId="396"/>
            <ac:picMk id="3" creationId="{929920FA-795E-21A7-983A-8264033295CB}"/>
          </ac:picMkLst>
        </pc:picChg>
      </pc:sldChg>
      <pc:sldChg chg="addSp modSp new mod modAnim">
        <pc:chgData name="Dan Placek" userId="f3f3237b-c04b-4562-a983-7f75602202b4" providerId="ADAL" clId="{AF971A23-5528-4BCF-B4CC-811177A2119E}" dt="2025-05-13T20:05:54.589" v="1181" actId="20577"/>
        <pc:sldMkLst>
          <pc:docMk/>
          <pc:sldMk cId="2605162036" sldId="397"/>
        </pc:sldMkLst>
        <pc:spChg chg="add mod">
          <ac:chgData name="Dan Placek" userId="f3f3237b-c04b-4562-a983-7f75602202b4" providerId="ADAL" clId="{AF971A23-5528-4BCF-B4CC-811177A2119E}" dt="2025-05-13T19:47:40.375" v="613" actId="20577"/>
          <ac:spMkLst>
            <pc:docMk/>
            <pc:sldMk cId="2605162036" sldId="397"/>
            <ac:spMk id="2" creationId="{F4A77C3E-1EBD-26E0-9072-87C85D4FB712}"/>
          </ac:spMkLst>
        </pc:spChg>
        <pc:spChg chg="add mod">
          <ac:chgData name="Dan Placek" userId="f3f3237b-c04b-4562-a983-7f75602202b4" providerId="ADAL" clId="{AF971A23-5528-4BCF-B4CC-811177A2119E}" dt="2025-05-13T20:05:54.589" v="1181" actId="20577"/>
          <ac:spMkLst>
            <pc:docMk/>
            <pc:sldMk cId="2605162036" sldId="397"/>
            <ac:spMk id="3" creationId="{203432DE-8A99-E7DE-3921-F584CE706167}"/>
          </ac:spMkLst>
        </pc:spChg>
      </pc:sldChg>
      <pc:sldChg chg="addSp modSp new mod">
        <pc:chgData name="Dan Placek" userId="f3f3237b-c04b-4562-a983-7f75602202b4" providerId="ADAL" clId="{AF971A23-5528-4BCF-B4CC-811177A2119E}" dt="2025-05-13T19:57:28.748" v="919" actId="1076"/>
        <pc:sldMkLst>
          <pc:docMk/>
          <pc:sldMk cId="2395398817" sldId="398"/>
        </pc:sldMkLst>
        <pc:spChg chg="add mod">
          <ac:chgData name="Dan Placek" userId="f3f3237b-c04b-4562-a983-7f75602202b4" providerId="ADAL" clId="{AF971A23-5528-4BCF-B4CC-811177A2119E}" dt="2025-05-13T19:57:25.266" v="917"/>
          <ac:spMkLst>
            <pc:docMk/>
            <pc:sldMk cId="2395398817" sldId="398"/>
            <ac:spMk id="4" creationId="{45BCA5DA-764B-2775-AA2A-F3B36B58BA4A}"/>
          </ac:spMkLst>
        </pc:spChg>
        <pc:picChg chg="add mod">
          <ac:chgData name="Dan Placek" userId="f3f3237b-c04b-4562-a983-7f75602202b4" providerId="ADAL" clId="{AF971A23-5528-4BCF-B4CC-811177A2119E}" dt="2025-05-13T19:57:28.748" v="919" actId="1076"/>
          <ac:picMkLst>
            <pc:docMk/>
            <pc:sldMk cId="2395398817" sldId="398"/>
            <ac:picMk id="3" creationId="{37E91DAA-F478-1CE8-8D77-ACD0CB5946D2}"/>
          </ac:picMkLst>
        </pc:picChg>
      </pc:sldChg>
      <pc:sldChg chg="addSp modSp new mod">
        <pc:chgData name="Dan Placek" userId="f3f3237b-c04b-4562-a983-7f75602202b4" providerId="ADAL" clId="{AF971A23-5528-4BCF-B4CC-811177A2119E}" dt="2025-05-13T20:02:21.103" v="941" actId="20577"/>
        <pc:sldMkLst>
          <pc:docMk/>
          <pc:sldMk cId="1898077821" sldId="399"/>
        </pc:sldMkLst>
        <pc:spChg chg="add mod">
          <ac:chgData name="Dan Placek" userId="f3f3237b-c04b-4562-a983-7f75602202b4" providerId="ADAL" clId="{AF971A23-5528-4BCF-B4CC-811177A2119E}" dt="2025-05-13T20:02:21.103" v="941" actId="20577"/>
          <ac:spMkLst>
            <pc:docMk/>
            <pc:sldMk cId="1898077821" sldId="399"/>
            <ac:spMk id="4" creationId="{56624656-E92C-8685-82F5-5E5FB5F716C4}"/>
          </ac:spMkLst>
        </pc:spChg>
        <pc:picChg chg="add mod">
          <ac:chgData name="Dan Placek" userId="f3f3237b-c04b-4562-a983-7f75602202b4" providerId="ADAL" clId="{AF971A23-5528-4BCF-B4CC-811177A2119E}" dt="2025-05-13T20:02:13.863" v="923" actId="1076"/>
          <ac:picMkLst>
            <pc:docMk/>
            <pc:sldMk cId="1898077821" sldId="399"/>
            <ac:picMk id="3" creationId="{F9948163-A932-7717-A5B7-D3F3446C31D6}"/>
          </ac:picMkLst>
        </pc:picChg>
      </pc:sldChg>
      <pc:sldChg chg="addSp modSp new mod">
        <pc:chgData name="Dan Placek" userId="f3f3237b-c04b-4562-a983-7f75602202b4" providerId="ADAL" clId="{AF971A23-5528-4BCF-B4CC-811177A2119E}" dt="2025-05-13T20:05:18.746" v="1111" actId="1076"/>
        <pc:sldMkLst>
          <pc:docMk/>
          <pc:sldMk cId="3781181161" sldId="400"/>
        </pc:sldMkLst>
        <pc:spChg chg="add mod">
          <ac:chgData name="Dan Placek" userId="f3f3237b-c04b-4562-a983-7f75602202b4" providerId="ADAL" clId="{AF971A23-5528-4BCF-B4CC-811177A2119E}" dt="2025-05-13T20:04:50.492" v="1091" actId="20577"/>
          <ac:spMkLst>
            <pc:docMk/>
            <pc:sldMk cId="3781181161" sldId="400"/>
            <ac:spMk id="4" creationId="{F36F588C-4D92-98F0-822D-B52A3CF05B59}"/>
          </ac:spMkLst>
        </pc:spChg>
        <pc:spChg chg="add mod">
          <ac:chgData name="Dan Placek" userId="f3f3237b-c04b-4562-a983-7f75602202b4" providerId="ADAL" clId="{AF971A23-5528-4BCF-B4CC-811177A2119E}" dt="2025-05-13T20:05:18.746" v="1111" actId="1076"/>
          <ac:spMkLst>
            <pc:docMk/>
            <pc:sldMk cId="3781181161" sldId="400"/>
            <ac:spMk id="5" creationId="{F6FD9B4E-772C-CC11-F716-C9A91B116625}"/>
          </ac:spMkLst>
        </pc:spChg>
        <pc:picChg chg="add mod">
          <ac:chgData name="Dan Placek" userId="f3f3237b-c04b-4562-a983-7f75602202b4" providerId="ADAL" clId="{AF971A23-5528-4BCF-B4CC-811177A2119E}" dt="2025-05-13T20:05:02.434" v="1094" actId="14100"/>
          <ac:picMkLst>
            <pc:docMk/>
            <pc:sldMk cId="3781181161" sldId="400"/>
            <ac:picMk id="3" creationId="{BF4595BC-A4CC-FCD5-67D1-E4980440F685}"/>
          </ac:picMkLst>
        </pc:picChg>
      </pc:sldChg>
      <pc:sldChg chg="new del">
        <pc:chgData name="Dan Placek" userId="f3f3237b-c04b-4562-a983-7f75602202b4" providerId="ADAL" clId="{AF971A23-5528-4BCF-B4CC-811177A2119E}" dt="2025-05-14T03:46:41.519" v="1270" actId="47"/>
        <pc:sldMkLst>
          <pc:docMk/>
          <pc:sldMk cId="3077778667" sldId="401"/>
        </pc:sldMkLst>
      </pc:sldChg>
      <pc:sldChg chg="modSp add mod">
        <pc:chgData name="Dan Placek" userId="f3f3237b-c04b-4562-a983-7f75602202b4" providerId="ADAL" clId="{AF971A23-5528-4BCF-B4CC-811177A2119E}" dt="2025-05-14T03:47:15.059" v="1318" actId="20577"/>
        <pc:sldMkLst>
          <pc:docMk/>
          <pc:sldMk cId="2353714414" sldId="402"/>
        </pc:sldMkLst>
        <pc:spChg chg="mod">
          <ac:chgData name="Dan Placek" userId="f3f3237b-c04b-4562-a983-7f75602202b4" providerId="ADAL" clId="{AF971A23-5528-4BCF-B4CC-811177A2119E}" dt="2025-05-14T03:47:15.059" v="1318" actId="20577"/>
          <ac:spMkLst>
            <pc:docMk/>
            <pc:sldMk cId="2353714414" sldId="402"/>
            <ac:spMk id="2" creationId="{C22F13D0-5121-E149-2026-DC00548F5BB5}"/>
          </ac:spMkLst>
        </pc:spChg>
      </pc:sldChg>
      <pc:sldChg chg="modSp add mod ord modAnim">
        <pc:chgData name="Dan Placek" userId="f3f3237b-c04b-4562-a983-7f75602202b4" providerId="ADAL" clId="{AF971A23-5528-4BCF-B4CC-811177A2119E}" dt="2025-05-14T03:59:35.920" v="1913" actId="20577"/>
        <pc:sldMkLst>
          <pc:docMk/>
          <pc:sldMk cId="2089866137" sldId="403"/>
        </pc:sldMkLst>
        <pc:spChg chg="mod">
          <ac:chgData name="Dan Placek" userId="f3f3237b-c04b-4562-a983-7f75602202b4" providerId="ADAL" clId="{AF971A23-5528-4BCF-B4CC-811177A2119E}" dt="2025-05-14T03:57:02.145" v="1594" actId="20577"/>
          <ac:spMkLst>
            <pc:docMk/>
            <pc:sldMk cId="2089866137" sldId="403"/>
            <ac:spMk id="2" creationId="{D211B6B2-FF43-4391-9E98-462C4ECF7A5A}"/>
          </ac:spMkLst>
        </pc:spChg>
        <pc:spChg chg="mod">
          <ac:chgData name="Dan Placek" userId="f3f3237b-c04b-4562-a983-7f75602202b4" providerId="ADAL" clId="{AF971A23-5528-4BCF-B4CC-811177A2119E}" dt="2025-05-14T03:59:35.920" v="1913" actId="20577"/>
          <ac:spMkLst>
            <pc:docMk/>
            <pc:sldMk cId="2089866137" sldId="403"/>
            <ac:spMk id="3" creationId="{D0E6AC1E-00B5-64DB-63FE-17CDDB8A8DB8}"/>
          </ac:spMkLst>
        </pc:spChg>
      </pc:sldChg>
      <pc:sldChg chg="modSp add mod modAnim">
        <pc:chgData name="Dan Placek" userId="f3f3237b-c04b-4562-a983-7f75602202b4" providerId="ADAL" clId="{AF971A23-5528-4BCF-B4CC-811177A2119E}" dt="2025-05-14T04:01:09.465" v="2100" actId="20577"/>
        <pc:sldMkLst>
          <pc:docMk/>
          <pc:sldMk cId="1798624513" sldId="404"/>
        </pc:sldMkLst>
        <pc:spChg chg="mod">
          <ac:chgData name="Dan Placek" userId="f3f3237b-c04b-4562-a983-7f75602202b4" providerId="ADAL" clId="{AF971A23-5528-4BCF-B4CC-811177A2119E}" dt="2025-05-14T03:59:51.271" v="1918" actId="207"/>
          <ac:spMkLst>
            <pc:docMk/>
            <pc:sldMk cId="1798624513" sldId="404"/>
            <ac:spMk id="2" creationId="{71204913-61D6-39E9-332A-C97472C6B775}"/>
          </ac:spMkLst>
        </pc:spChg>
        <pc:spChg chg="mod">
          <ac:chgData name="Dan Placek" userId="f3f3237b-c04b-4562-a983-7f75602202b4" providerId="ADAL" clId="{AF971A23-5528-4BCF-B4CC-811177A2119E}" dt="2025-05-14T04:01:09.465" v="2100" actId="20577"/>
          <ac:spMkLst>
            <pc:docMk/>
            <pc:sldMk cId="1798624513" sldId="404"/>
            <ac:spMk id="3" creationId="{86AC8503-2878-4899-6C78-46D4017624FA}"/>
          </ac:spMkLst>
        </pc:spChg>
      </pc:sldChg>
      <pc:sldChg chg="addSp delSp modSp add mod delAnim modAnim">
        <pc:chgData name="Dan Placek" userId="f3f3237b-c04b-4562-a983-7f75602202b4" providerId="ADAL" clId="{AF971A23-5528-4BCF-B4CC-811177A2119E}" dt="2025-05-14T04:10:28.881" v="2332" actId="1076"/>
        <pc:sldMkLst>
          <pc:docMk/>
          <pc:sldMk cId="2815190207" sldId="405"/>
        </pc:sldMkLst>
        <pc:spChg chg="add del">
          <ac:chgData name="Dan Placek" userId="f3f3237b-c04b-4562-a983-7f75602202b4" providerId="ADAL" clId="{AF971A23-5528-4BCF-B4CC-811177A2119E}" dt="2025-05-14T04:02:34.205" v="2123" actId="478"/>
          <ac:spMkLst>
            <pc:docMk/>
            <pc:sldMk cId="2815190207" sldId="405"/>
            <ac:spMk id="2" creationId="{8F1E82A8-5F6A-F763-7D9A-08965BAD92A5}"/>
          </ac:spMkLst>
        </pc:spChg>
        <pc:spChg chg="add mod or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3" creationId="{8CA1614D-3E8D-A0EE-F420-B308B58F491F}"/>
          </ac:spMkLst>
        </pc:spChg>
        <pc:spChg chg="add mod or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4" creationId="{F283DE06-EEA8-B3AA-C061-369CC44924B9}"/>
          </ac:spMkLst>
        </pc:spChg>
        <pc:spChg chg="mo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7" creationId="{E2952833-AF6F-6DA1-2424-65BDC39785E5}"/>
          </ac:spMkLst>
        </pc:spChg>
        <pc:spChg chg="del">
          <ac:chgData name="Dan Placek" userId="f3f3237b-c04b-4562-a983-7f75602202b4" providerId="ADAL" clId="{AF971A23-5528-4BCF-B4CC-811177A2119E}" dt="2025-05-14T04:02:36.869" v="2124" actId="478"/>
          <ac:spMkLst>
            <pc:docMk/>
            <pc:sldMk cId="2815190207" sldId="405"/>
            <ac:spMk id="8" creationId="{C38E6148-F040-AF4A-CB0D-F0B166126147}"/>
          </ac:spMkLst>
        </pc:spChg>
        <pc:spChg chg="del">
          <ac:chgData name="Dan Placek" userId="f3f3237b-c04b-4562-a983-7f75602202b4" providerId="ADAL" clId="{AF971A23-5528-4BCF-B4CC-811177A2119E}" dt="2025-05-14T04:02:36.869" v="2124" actId="478"/>
          <ac:spMkLst>
            <pc:docMk/>
            <pc:sldMk cId="2815190207" sldId="405"/>
            <ac:spMk id="9" creationId="{E57FD57D-4621-C907-D29E-856BE3DAFCF1}"/>
          </ac:spMkLst>
        </pc:spChg>
        <pc:spChg chg="del">
          <ac:chgData name="Dan Placek" userId="f3f3237b-c04b-4562-a983-7f75602202b4" providerId="ADAL" clId="{AF971A23-5528-4BCF-B4CC-811177A2119E}" dt="2025-05-14T04:02:38.171" v="2125" actId="478"/>
          <ac:spMkLst>
            <pc:docMk/>
            <pc:sldMk cId="2815190207" sldId="405"/>
            <ac:spMk id="10" creationId="{BD4E0D59-FED4-D304-B4A5-EE85BCB690F8}"/>
          </ac:spMkLst>
        </pc:spChg>
        <pc:spChg chg="add del mod">
          <ac:chgData name="Dan Placek" userId="f3f3237b-c04b-4562-a983-7f75602202b4" providerId="ADAL" clId="{AF971A23-5528-4BCF-B4CC-811177A2119E}" dt="2025-05-14T04:02:32.535" v="2122" actId="478"/>
          <ac:spMkLst>
            <pc:docMk/>
            <pc:sldMk cId="2815190207" sldId="405"/>
            <ac:spMk id="11" creationId="{54AD4C33-FFF3-2628-B71C-0A350F7A75B9}"/>
          </ac:spMkLst>
        </pc:spChg>
        <pc:spChg chg="add mo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13" creationId="{CBDB182B-86B0-599F-3731-D261C9017011}"/>
          </ac:spMkLst>
        </pc:spChg>
        <pc:spChg chg="add del">
          <ac:chgData name="Dan Placek" userId="f3f3237b-c04b-4562-a983-7f75602202b4" providerId="ADAL" clId="{AF971A23-5528-4BCF-B4CC-811177A2119E}" dt="2025-05-14T04:06:45.146" v="2183" actId="478"/>
          <ac:spMkLst>
            <pc:docMk/>
            <pc:sldMk cId="2815190207" sldId="405"/>
            <ac:spMk id="14" creationId="{9464CE5B-C3DD-1702-3150-BCC0A83A1ECE}"/>
          </ac:spMkLst>
        </pc:spChg>
        <pc:spChg chg="add mo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15" creationId="{52C159D1-B3EF-129A-D628-601ED82E5163}"/>
          </ac:spMkLst>
        </pc:spChg>
        <pc:spChg chg="add mo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16" creationId="{DE073EEA-D562-F637-0B64-754A6F212656}"/>
          </ac:spMkLst>
        </pc:spChg>
        <pc:spChg chg="add mod">
          <ac:chgData name="Dan Placek" userId="f3f3237b-c04b-4562-a983-7f75602202b4" providerId="ADAL" clId="{AF971A23-5528-4BCF-B4CC-811177A2119E}" dt="2025-05-14T04:10:28.881" v="2332" actId="1076"/>
          <ac:spMkLst>
            <pc:docMk/>
            <pc:sldMk cId="2815190207" sldId="405"/>
            <ac:spMk id="17" creationId="{0CD1FDF3-BDC5-E88C-4BCD-3EF278566BBB}"/>
          </ac:spMkLst>
        </pc:spChg>
        <pc:picChg chg="mod">
          <ac:chgData name="Dan Placek" userId="f3f3237b-c04b-4562-a983-7f75602202b4" providerId="ADAL" clId="{AF971A23-5528-4BCF-B4CC-811177A2119E}" dt="2025-05-14T04:02:44.033" v="2126" actId="1076"/>
          <ac:picMkLst>
            <pc:docMk/>
            <pc:sldMk cId="2815190207" sldId="405"/>
            <ac:picMk id="6" creationId="{D401C5DE-8D36-2EFD-2E6C-17BED03646ED}"/>
          </ac:picMkLst>
        </pc:picChg>
        <pc:picChg chg="del">
          <ac:chgData name="Dan Placek" userId="f3f3237b-c04b-4562-a983-7f75602202b4" providerId="ADAL" clId="{AF971A23-5528-4BCF-B4CC-811177A2119E}" dt="2025-05-14T04:02:36.869" v="2124" actId="478"/>
          <ac:picMkLst>
            <pc:docMk/>
            <pc:sldMk cId="2815190207" sldId="405"/>
            <ac:picMk id="5124" creationId="{61A0FD65-77FD-20F5-268A-B77365CCA2B3}"/>
          </ac:picMkLst>
        </pc:picChg>
        <pc:picChg chg="del">
          <ac:chgData name="Dan Placek" userId="f3f3237b-c04b-4562-a983-7f75602202b4" providerId="ADAL" clId="{AF971A23-5528-4BCF-B4CC-811177A2119E}" dt="2025-05-14T04:02:36.869" v="2124" actId="478"/>
          <ac:picMkLst>
            <pc:docMk/>
            <pc:sldMk cId="2815190207" sldId="405"/>
            <ac:picMk id="5128" creationId="{58198EAC-E21F-858C-FD33-60D20AD496F5}"/>
          </ac:picMkLst>
        </pc:picChg>
        <pc:picChg chg="mod">
          <ac:chgData name="Dan Placek" userId="f3f3237b-c04b-4562-a983-7f75602202b4" providerId="ADAL" clId="{AF971A23-5528-4BCF-B4CC-811177A2119E}" dt="2025-05-14T04:10:28.881" v="2332" actId="1076"/>
          <ac:picMkLst>
            <pc:docMk/>
            <pc:sldMk cId="2815190207" sldId="405"/>
            <ac:picMk id="5132" creationId="{587FDD4A-46DC-8484-3EB4-F2474162C261}"/>
          </ac:picMkLst>
        </pc:picChg>
        <pc:picChg chg="add mod">
          <ac:chgData name="Dan Placek" userId="f3f3237b-c04b-4562-a983-7f75602202b4" providerId="ADAL" clId="{AF971A23-5528-4BCF-B4CC-811177A2119E}" dt="2025-05-14T04:10:28.881" v="2332" actId="1076"/>
          <ac:picMkLst>
            <pc:docMk/>
            <pc:sldMk cId="2815190207" sldId="405"/>
            <ac:picMk id="7172" creationId="{CFE30829-63C3-66E1-BC18-5530F883C003}"/>
          </ac:picMkLst>
        </pc:picChg>
        <pc:picChg chg="add del">
          <ac:chgData name="Dan Placek" userId="f3f3237b-c04b-4562-a983-7f75602202b4" providerId="ADAL" clId="{AF971A23-5528-4BCF-B4CC-811177A2119E}" dt="2025-05-14T04:04:24.404" v="2150" actId="478"/>
          <ac:picMkLst>
            <pc:docMk/>
            <pc:sldMk cId="2815190207" sldId="405"/>
            <ac:picMk id="7174" creationId="{99BA3ECF-6D6E-F5AE-110A-85AD5BA158B1}"/>
          </ac:picMkLst>
        </pc:picChg>
        <pc:picChg chg="add mod">
          <ac:chgData name="Dan Placek" userId="f3f3237b-c04b-4562-a983-7f75602202b4" providerId="ADAL" clId="{AF971A23-5528-4BCF-B4CC-811177A2119E}" dt="2025-05-14T04:10:28.881" v="2332" actId="1076"/>
          <ac:picMkLst>
            <pc:docMk/>
            <pc:sldMk cId="2815190207" sldId="405"/>
            <ac:picMk id="7176" creationId="{51FACE41-0994-84B8-6400-4A5C3C5C1609}"/>
          </ac:picMkLst>
        </pc:picChg>
        <pc:cxnChg chg="add mod">
          <ac:chgData name="Dan Placek" userId="f3f3237b-c04b-4562-a983-7f75602202b4" providerId="ADAL" clId="{AF971A23-5528-4BCF-B4CC-811177A2119E}" dt="2025-05-14T04:05:18.515" v="2159" actId="13822"/>
          <ac:cxnSpMkLst>
            <pc:docMk/>
            <pc:sldMk cId="2815190207" sldId="405"/>
            <ac:cxnSpMk id="12" creationId="{401D7610-8055-BC4D-AEEB-16A74372BBEC}"/>
          </ac:cxnSpMkLst>
        </pc:cxnChg>
      </pc:sldChg>
      <pc:sldChg chg="addSp delSp modSp new mod delAnim modAnim">
        <pc:chgData name="Dan Placek" userId="f3f3237b-c04b-4562-a983-7f75602202b4" providerId="ADAL" clId="{AF971A23-5528-4BCF-B4CC-811177A2119E}" dt="2025-05-14T11:28:44.186" v="4102" actId="13926"/>
        <pc:sldMkLst>
          <pc:docMk/>
          <pc:sldMk cId="3606015493" sldId="406"/>
        </pc:sldMkLst>
        <pc:spChg chg="add mod">
          <ac:chgData name="Dan Placek" userId="f3f3237b-c04b-4562-a983-7f75602202b4" providerId="ADAL" clId="{AF971A23-5528-4BCF-B4CC-811177A2119E}" dt="2025-05-14T04:21:54.505" v="3841" actId="1076"/>
          <ac:spMkLst>
            <pc:docMk/>
            <pc:sldMk cId="3606015493" sldId="406"/>
            <ac:spMk id="2" creationId="{05E3251A-E622-4987-4A26-E32E4EEFE991}"/>
          </ac:spMkLst>
        </pc:spChg>
        <pc:spChg chg="add mod">
          <ac:chgData name="Dan Placek" userId="f3f3237b-c04b-4562-a983-7f75602202b4" providerId="ADAL" clId="{AF971A23-5528-4BCF-B4CC-811177A2119E}" dt="2025-05-14T04:21:58.809" v="3842" actId="1076"/>
          <ac:spMkLst>
            <pc:docMk/>
            <pc:sldMk cId="3606015493" sldId="406"/>
            <ac:spMk id="3" creationId="{5165BF84-0F83-A2A6-55CB-DAEF43ED04EE}"/>
          </ac:spMkLst>
        </pc:spChg>
        <pc:spChg chg="add mod">
          <ac:chgData name="Dan Placek" userId="f3f3237b-c04b-4562-a983-7f75602202b4" providerId="ADAL" clId="{AF971A23-5528-4BCF-B4CC-811177A2119E}" dt="2025-05-14T04:21:58.809" v="3842" actId="1076"/>
          <ac:spMkLst>
            <pc:docMk/>
            <pc:sldMk cId="3606015493" sldId="406"/>
            <ac:spMk id="4" creationId="{5A5AF753-C274-4025-DA3A-F2075217DF07}"/>
          </ac:spMkLst>
        </pc:spChg>
        <pc:spChg chg="add mod">
          <ac:chgData name="Dan Placek" userId="f3f3237b-c04b-4562-a983-7f75602202b4" providerId="ADAL" clId="{AF971A23-5528-4BCF-B4CC-811177A2119E}" dt="2025-05-14T11:28:44.186" v="4102" actId="13926"/>
          <ac:spMkLst>
            <pc:docMk/>
            <pc:sldMk cId="3606015493" sldId="406"/>
            <ac:spMk id="5" creationId="{49509913-68DD-70EE-AAE0-E6A0E4C674B7}"/>
          </ac:spMkLst>
        </pc:spChg>
        <pc:spChg chg="add del mod">
          <ac:chgData name="Dan Placek" userId="f3f3237b-c04b-4562-a983-7f75602202b4" providerId="ADAL" clId="{AF971A23-5528-4BCF-B4CC-811177A2119E}" dt="2025-05-14T11:24:46.830" v="4093" actId="478"/>
          <ac:spMkLst>
            <pc:docMk/>
            <pc:sldMk cId="3606015493" sldId="406"/>
            <ac:spMk id="6" creationId="{6238E9AD-83DA-4D3A-060A-B958734F6A8B}"/>
          </ac:spMkLst>
        </pc:spChg>
        <pc:spChg chg="add del mod">
          <ac:chgData name="Dan Placek" userId="f3f3237b-c04b-4562-a983-7f75602202b4" providerId="ADAL" clId="{AF971A23-5528-4BCF-B4CC-811177A2119E}" dt="2025-05-14T11:24:45.814" v="4092" actId="478"/>
          <ac:spMkLst>
            <pc:docMk/>
            <pc:sldMk cId="3606015493" sldId="406"/>
            <ac:spMk id="7" creationId="{BC9F6C66-472D-B970-D4C2-F3A027B840CF}"/>
          </ac:spMkLst>
        </pc:spChg>
      </pc:sldChg>
      <pc:sldChg chg="addSp modSp new mod">
        <pc:chgData name="Dan Placek" userId="f3f3237b-c04b-4562-a983-7f75602202b4" providerId="ADAL" clId="{AF971A23-5528-4BCF-B4CC-811177A2119E}" dt="2025-05-14T04:24:58.744" v="4056" actId="1076"/>
        <pc:sldMkLst>
          <pc:docMk/>
          <pc:sldMk cId="440090597" sldId="407"/>
        </pc:sldMkLst>
        <pc:picChg chg="add mod">
          <ac:chgData name="Dan Placek" userId="f3f3237b-c04b-4562-a983-7f75602202b4" providerId="ADAL" clId="{AF971A23-5528-4BCF-B4CC-811177A2119E}" dt="2025-05-14T04:24:58.744" v="4056" actId="1076"/>
          <ac:picMkLst>
            <pc:docMk/>
            <pc:sldMk cId="440090597" sldId="407"/>
            <ac:picMk id="3" creationId="{C800E8E5-D3D1-C187-51B5-78D4EF9A1611}"/>
          </ac:picMkLst>
        </pc:picChg>
      </pc:sldChg>
      <pc:sldChg chg="addSp modSp new mod">
        <pc:chgData name="Dan Placek" userId="f3f3237b-c04b-4562-a983-7f75602202b4" providerId="ADAL" clId="{AF971A23-5528-4BCF-B4CC-811177A2119E}" dt="2025-05-14T04:26:00.770" v="4062" actId="1076"/>
        <pc:sldMkLst>
          <pc:docMk/>
          <pc:sldMk cId="2052461833" sldId="408"/>
        </pc:sldMkLst>
        <pc:picChg chg="add mod">
          <ac:chgData name="Dan Placek" userId="f3f3237b-c04b-4562-a983-7f75602202b4" providerId="ADAL" clId="{AF971A23-5528-4BCF-B4CC-811177A2119E}" dt="2025-05-14T04:26:00.770" v="4062" actId="1076"/>
          <ac:picMkLst>
            <pc:docMk/>
            <pc:sldMk cId="2052461833" sldId="408"/>
            <ac:picMk id="3" creationId="{98287E0D-BC2E-FE48-72C5-6CFB9592864F}"/>
          </ac:picMkLst>
        </pc:picChg>
      </pc:sldChg>
      <pc:sldChg chg="addSp modSp new mod">
        <pc:chgData name="Dan Placek" userId="f3f3237b-c04b-4562-a983-7f75602202b4" providerId="ADAL" clId="{AF971A23-5528-4BCF-B4CC-811177A2119E}" dt="2025-05-14T04:27:10.720" v="4073" actId="1076"/>
        <pc:sldMkLst>
          <pc:docMk/>
          <pc:sldMk cId="306352102" sldId="409"/>
        </pc:sldMkLst>
        <pc:picChg chg="add mod modCrop">
          <ac:chgData name="Dan Placek" userId="f3f3237b-c04b-4562-a983-7f75602202b4" providerId="ADAL" clId="{AF971A23-5528-4BCF-B4CC-811177A2119E}" dt="2025-05-14T04:27:10.720" v="4073" actId="1076"/>
          <ac:picMkLst>
            <pc:docMk/>
            <pc:sldMk cId="306352102" sldId="409"/>
            <ac:picMk id="2" creationId="{094565EE-6051-A938-6F44-821B119550E2}"/>
          </ac:picMkLst>
        </pc:picChg>
      </pc:sldChg>
      <pc:sldChg chg="addSp modSp new mod">
        <pc:chgData name="Dan Placek" userId="f3f3237b-c04b-4562-a983-7f75602202b4" providerId="ADAL" clId="{AF971A23-5528-4BCF-B4CC-811177A2119E}" dt="2025-05-14T04:27:56.025" v="4079" actId="1076"/>
        <pc:sldMkLst>
          <pc:docMk/>
          <pc:sldMk cId="4025559855" sldId="410"/>
        </pc:sldMkLst>
        <pc:picChg chg="add mod">
          <ac:chgData name="Dan Placek" userId="f3f3237b-c04b-4562-a983-7f75602202b4" providerId="ADAL" clId="{AF971A23-5528-4BCF-B4CC-811177A2119E}" dt="2025-05-14T04:27:56.025" v="4079" actId="1076"/>
          <ac:picMkLst>
            <pc:docMk/>
            <pc:sldMk cId="4025559855" sldId="410"/>
            <ac:picMk id="3" creationId="{A4AB3091-3E89-E5A2-9F15-A839436F14DC}"/>
          </ac:picMkLst>
        </pc:picChg>
      </pc:sldChg>
      <pc:sldChg chg="addSp modSp new mod">
        <pc:chgData name="Dan Placek" userId="f3f3237b-c04b-4562-a983-7f75602202b4" providerId="ADAL" clId="{AF971A23-5528-4BCF-B4CC-811177A2119E}" dt="2025-05-14T04:28:50.099" v="4088" actId="1076"/>
        <pc:sldMkLst>
          <pc:docMk/>
          <pc:sldMk cId="4235643855" sldId="411"/>
        </pc:sldMkLst>
        <pc:picChg chg="add mod">
          <ac:chgData name="Dan Placek" userId="f3f3237b-c04b-4562-a983-7f75602202b4" providerId="ADAL" clId="{AF971A23-5528-4BCF-B4CC-811177A2119E}" dt="2025-05-14T04:28:50.099" v="4088" actId="1076"/>
          <ac:picMkLst>
            <pc:docMk/>
            <pc:sldMk cId="4235643855" sldId="411"/>
            <ac:picMk id="3" creationId="{D08E1CC9-A7AD-8B9E-8CAA-63F6E79FD4B9}"/>
          </ac:picMkLst>
        </pc:picChg>
      </pc:sldChg>
      <pc:sldChg chg="delSp modSp add mod delAnim">
        <pc:chgData name="Dan Placek" userId="f3f3237b-c04b-4562-a983-7f75602202b4" providerId="ADAL" clId="{AF971A23-5528-4BCF-B4CC-811177A2119E}" dt="2025-05-14T11:28:51.283" v="4104" actId="20577"/>
        <pc:sldMkLst>
          <pc:docMk/>
          <pc:sldMk cId="3234090746" sldId="412"/>
        </pc:sldMkLst>
        <pc:spChg chg="mod">
          <ac:chgData name="Dan Placek" userId="f3f3237b-c04b-4562-a983-7f75602202b4" providerId="ADAL" clId="{AF971A23-5528-4BCF-B4CC-811177A2119E}" dt="2025-05-14T11:28:51.283" v="4104" actId="20577"/>
          <ac:spMkLst>
            <pc:docMk/>
            <pc:sldMk cId="3234090746" sldId="412"/>
            <ac:spMk id="5" creationId="{04F6C595-2274-CE50-5BED-90FD08E4FD97}"/>
          </ac:spMkLst>
        </pc:spChg>
        <pc:spChg chg="del">
          <ac:chgData name="Dan Placek" userId="f3f3237b-c04b-4562-a983-7f75602202b4" providerId="ADAL" clId="{AF971A23-5528-4BCF-B4CC-811177A2119E}" dt="2025-05-14T11:24:59.613" v="4095" actId="478"/>
          <ac:spMkLst>
            <pc:docMk/>
            <pc:sldMk cId="3234090746" sldId="412"/>
            <ac:spMk id="6" creationId="{A438F3B2-5BDE-F96F-4317-B90192BC795F}"/>
          </ac:spMkLst>
        </pc:spChg>
        <pc:spChg chg="del">
          <ac:chgData name="Dan Placek" userId="f3f3237b-c04b-4562-a983-7f75602202b4" providerId="ADAL" clId="{AF971A23-5528-4BCF-B4CC-811177A2119E}" dt="2025-05-14T11:25:01.300" v="4096" actId="478"/>
          <ac:spMkLst>
            <pc:docMk/>
            <pc:sldMk cId="3234090746" sldId="412"/>
            <ac:spMk id="7" creationId="{4251AFC3-5307-C108-C877-24B3C3A760A4}"/>
          </ac:spMkLst>
        </pc:spChg>
      </pc:sldChg>
      <pc:sldChg chg="delSp modSp add mod delAnim">
        <pc:chgData name="Dan Placek" userId="f3f3237b-c04b-4562-a983-7f75602202b4" providerId="ADAL" clId="{AF971A23-5528-4BCF-B4CC-811177A2119E}" dt="2025-05-14T11:28:58.860" v="4105" actId="13926"/>
        <pc:sldMkLst>
          <pc:docMk/>
          <pc:sldMk cId="2361882024" sldId="413"/>
        </pc:sldMkLst>
        <pc:spChg chg="mod">
          <ac:chgData name="Dan Placek" userId="f3f3237b-c04b-4562-a983-7f75602202b4" providerId="ADAL" clId="{AF971A23-5528-4BCF-B4CC-811177A2119E}" dt="2025-05-14T11:28:58.860" v="4105" actId="13926"/>
          <ac:spMkLst>
            <pc:docMk/>
            <pc:sldMk cId="2361882024" sldId="413"/>
            <ac:spMk id="5" creationId="{7C792C39-57DA-504A-FDED-49B002254911}"/>
          </ac:spMkLst>
        </pc:spChg>
        <pc:spChg chg="del">
          <ac:chgData name="Dan Placek" userId="f3f3237b-c04b-4562-a983-7f75602202b4" providerId="ADAL" clId="{AF971A23-5528-4BCF-B4CC-811177A2119E}" dt="2025-05-14T11:25:14.221" v="4099" actId="478"/>
          <ac:spMkLst>
            <pc:docMk/>
            <pc:sldMk cId="2361882024" sldId="413"/>
            <ac:spMk id="6" creationId="{8034565A-D894-7E5D-3A5D-BB3B1786C7F7}"/>
          </ac:spMkLst>
        </pc:spChg>
        <pc:spChg chg="del">
          <ac:chgData name="Dan Placek" userId="f3f3237b-c04b-4562-a983-7f75602202b4" providerId="ADAL" clId="{AF971A23-5528-4BCF-B4CC-811177A2119E}" dt="2025-05-14T11:25:15.173" v="4100" actId="478"/>
          <ac:spMkLst>
            <pc:docMk/>
            <pc:sldMk cId="2361882024" sldId="413"/>
            <ac:spMk id="7" creationId="{73F7EB9B-AB05-D287-5B3D-B5BDE797D948}"/>
          </ac:spMkLst>
        </pc:spChg>
      </pc:sldChg>
      <pc:sldChg chg="add">
        <pc:chgData name="Dan Placek" userId="f3f3237b-c04b-4562-a983-7f75602202b4" providerId="ADAL" clId="{AF971A23-5528-4BCF-B4CC-811177A2119E}" dt="2025-05-14T11:24:42.088" v="4091"/>
        <pc:sldMkLst>
          <pc:docMk/>
          <pc:sldMk cId="1057603577" sldId="414"/>
        </pc:sldMkLst>
      </pc:sldChg>
      <pc:sldMasterChg chg="modSldLayout">
        <pc:chgData name="Dan Placek" userId="f3f3237b-c04b-4562-a983-7f75602202b4" providerId="ADAL" clId="{AF971A23-5528-4BCF-B4CC-811177A2119E}" dt="2025-05-13T18:41:07.557" v="101" actId="207"/>
        <pc:sldMasterMkLst>
          <pc:docMk/>
          <pc:sldMasterMk cId="0" sldId="2147483648"/>
        </pc:sldMasterMkLst>
        <pc:sldLayoutChg chg="addSp delSp modSp mod">
          <pc:chgData name="Dan Placek" userId="f3f3237b-c04b-4562-a983-7f75602202b4" providerId="ADAL" clId="{AF971A23-5528-4BCF-B4CC-811177A2119E}" dt="2025-05-13T18:39:50.550" v="67" actId="1076"/>
          <pc:sldLayoutMkLst>
            <pc:docMk/>
            <pc:sldMasterMk cId="0" sldId="2147483648"/>
            <pc:sldLayoutMk cId="401049267" sldId="2147483669"/>
          </pc:sldLayoutMkLst>
          <pc:spChg chg="add mod">
            <ac:chgData name="Dan Placek" userId="f3f3237b-c04b-4562-a983-7f75602202b4" providerId="ADAL" clId="{AF971A23-5528-4BCF-B4CC-811177A2119E}" dt="2025-05-13T18:39:50.550" v="67" actId="1076"/>
            <ac:spMkLst>
              <pc:docMk/>
              <pc:sldMasterMk cId="0" sldId="2147483648"/>
              <pc:sldLayoutMk cId="401049267" sldId="2147483669"/>
              <ac:spMk id="2" creationId="{97D136B7-97A9-440E-8890-671756D80CE8}"/>
            </ac:spMkLst>
          </pc:spChg>
          <pc:picChg chg="del">
            <ac:chgData name="Dan Placek" userId="f3f3237b-c04b-4562-a983-7f75602202b4" providerId="ADAL" clId="{AF971A23-5528-4BCF-B4CC-811177A2119E}" dt="2025-05-13T18:39:46.734" v="66" actId="478"/>
            <ac:picMkLst>
              <pc:docMk/>
              <pc:sldMasterMk cId="0" sldId="2147483648"/>
              <pc:sldLayoutMk cId="401049267" sldId="2147483669"/>
              <ac:picMk id="7" creationId="{B265819E-3C8E-1FFE-5AC7-4126E01D7229}"/>
            </ac:picMkLst>
          </pc:picChg>
        </pc:sldLayoutChg>
        <pc:sldLayoutChg chg="addSp delSp modSp mod">
          <pc:chgData name="Dan Placek" userId="f3f3237b-c04b-4562-a983-7f75602202b4" providerId="ADAL" clId="{AF971A23-5528-4BCF-B4CC-811177A2119E}" dt="2025-05-13T18:41:07.557" v="101" actId="207"/>
          <pc:sldLayoutMkLst>
            <pc:docMk/>
            <pc:sldMasterMk cId="0" sldId="2147483648"/>
            <pc:sldLayoutMk cId="1439466558" sldId="2147483670"/>
          </pc:sldLayoutMkLst>
          <pc:spChg chg="add mod">
            <ac:chgData name="Dan Placek" userId="f3f3237b-c04b-4562-a983-7f75602202b4" providerId="ADAL" clId="{AF971A23-5528-4BCF-B4CC-811177A2119E}" dt="2025-05-13T18:41:07.557" v="101" actId="207"/>
            <ac:spMkLst>
              <pc:docMk/>
              <pc:sldMasterMk cId="0" sldId="2147483648"/>
              <pc:sldLayoutMk cId="1439466558" sldId="2147483670"/>
              <ac:spMk id="2" creationId="{81D6C14F-907B-5A1B-EA51-89DF84A6BCD7}"/>
            </ac:spMkLst>
          </pc:spChg>
          <pc:picChg chg="del">
            <ac:chgData name="Dan Placek" userId="f3f3237b-c04b-4562-a983-7f75602202b4" providerId="ADAL" clId="{AF971A23-5528-4BCF-B4CC-811177A2119E}" dt="2025-05-13T18:40:58.661" v="98" actId="478"/>
            <ac:picMkLst>
              <pc:docMk/>
              <pc:sldMasterMk cId="0" sldId="2147483648"/>
              <pc:sldLayoutMk cId="1439466558" sldId="2147483670"/>
              <ac:picMk id="7" creationId="{B265819E-3C8E-1FFE-5AC7-4126E01D7229}"/>
            </ac:picMkLst>
          </pc:picChg>
        </pc:sldLayoutChg>
        <pc:sldLayoutChg chg="addSp delSp modSp mod">
          <pc:chgData name="Dan Placek" userId="f3f3237b-c04b-4562-a983-7f75602202b4" providerId="ADAL" clId="{AF971A23-5528-4BCF-B4CC-811177A2119E}" dt="2025-05-13T18:40:21.063" v="87" actId="1076"/>
          <pc:sldLayoutMkLst>
            <pc:docMk/>
            <pc:sldMasterMk cId="0" sldId="2147483648"/>
            <pc:sldLayoutMk cId="3037604597" sldId="2147483671"/>
          </pc:sldLayoutMkLst>
          <pc:spChg chg="mod">
            <ac:chgData name="Dan Placek" userId="f3f3237b-c04b-4562-a983-7f75602202b4" providerId="ADAL" clId="{AF971A23-5528-4BCF-B4CC-811177A2119E}" dt="2025-05-13T18:40:21.063" v="87" actId="1076"/>
            <ac:spMkLst>
              <pc:docMk/>
              <pc:sldMasterMk cId="0" sldId="2147483648"/>
              <pc:sldLayoutMk cId="3037604597" sldId="2147483671"/>
              <ac:spMk id="2" creationId="{8AE65B62-5303-54C6-78F4-C99B7E88C67E}"/>
            </ac:spMkLst>
          </pc:spChg>
          <pc:spChg chg="add mod">
            <ac:chgData name="Dan Placek" userId="f3f3237b-c04b-4562-a983-7f75602202b4" providerId="ADAL" clId="{AF971A23-5528-4BCF-B4CC-811177A2119E}" dt="2025-05-13T18:39:55.164" v="69"/>
            <ac:spMkLst>
              <pc:docMk/>
              <pc:sldMasterMk cId="0" sldId="2147483648"/>
              <pc:sldLayoutMk cId="3037604597" sldId="2147483671"/>
              <ac:spMk id="3" creationId="{B084CA5D-91CF-A19A-79D5-37AEA82DD92B}"/>
            </ac:spMkLst>
          </pc:spChg>
          <pc:picChg chg="del">
            <ac:chgData name="Dan Placek" userId="f3f3237b-c04b-4562-a983-7f75602202b4" providerId="ADAL" clId="{AF971A23-5528-4BCF-B4CC-811177A2119E}" dt="2025-05-13T18:39:54.330" v="68" actId="478"/>
            <ac:picMkLst>
              <pc:docMk/>
              <pc:sldMasterMk cId="0" sldId="2147483648"/>
              <pc:sldLayoutMk cId="3037604597" sldId="2147483671"/>
              <ac:picMk id="7" creationId="{B265819E-3C8E-1FFE-5AC7-4126E01D7229}"/>
            </ac:picMkLst>
          </pc:picChg>
        </pc:sldLayoutChg>
        <pc:sldLayoutChg chg="addSp delSp modSp mod">
          <pc:chgData name="Dan Placek" userId="f3f3237b-c04b-4562-a983-7f75602202b4" providerId="ADAL" clId="{AF971A23-5528-4BCF-B4CC-811177A2119E}" dt="2025-05-13T18:40:36.750" v="97" actId="1076"/>
          <pc:sldLayoutMkLst>
            <pc:docMk/>
            <pc:sldMasterMk cId="0" sldId="2147483648"/>
            <pc:sldLayoutMk cId="2041064856" sldId="2147483672"/>
          </pc:sldLayoutMkLst>
          <pc:spChg chg="del">
            <ac:chgData name="Dan Placek" userId="f3f3237b-c04b-4562-a983-7f75602202b4" providerId="ADAL" clId="{AF971A23-5528-4BCF-B4CC-811177A2119E}" dt="2025-05-13T18:40:25.064" v="88" actId="478"/>
            <ac:spMkLst>
              <pc:docMk/>
              <pc:sldMasterMk cId="0" sldId="2147483648"/>
              <pc:sldLayoutMk cId="2041064856" sldId="2147483672"/>
              <ac:spMk id="2" creationId="{8AE65B62-5303-54C6-78F4-C99B7E88C67E}"/>
            </ac:spMkLst>
          </pc:spChg>
          <pc:spChg chg="mod">
            <ac:chgData name="Dan Placek" userId="f3f3237b-c04b-4562-a983-7f75602202b4" providerId="ADAL" clId="{AF971A23-5528-4BCF-B4CC-811177A2119E}" dt="2025-05-13T18:40:36.750" v="97" actId="1076"/>
            <ac:spMkLst>
              <pc:docMk/>
              <pc:sldMasterMk cId="0" sldId="2147483648"/>
              <pc:sldLayoutMk cId="2041064856" sldId="2147483672"/>
              <ac:spMk id="3" creationId="{4E7BC1EC-D380-7F35-E79A-CC5F7C7E77BF}"/>
            </ac:spMkLst>
          </pc:spChg>
          <pc:spChg chg="add mod">
            <ac:chgData name="Dan Placek" userId="f3f3237b-c04b-4562-a983-7f75602202b4" providerId="ADAL" clId="{AF971A23-5528-4BCF-B4CC-811177A2119E}" dt="2025-05-13T18:40:25.865" v="89"/>
            <ac:spMkLst>
              <pc:docMk/>
              <pc:sldMasterMk cId="0" sldId="2147483648"/>
              <pc:sldLayoutMk cId="2041064856" sldId="2147483672"/>
              <ac:spMk id="4" creationId="{81EE9967-B675-B9B8-9499-5BB129D681D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post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532B0-CCAD-DB9E-78E8-DF7D5FA5A1B0}"/>
              </a:ext>
            </a:extLst>
          </p:cNvPr>
          <p:cNvSpPr/>
          <p:nvPr userDrawn="1"/>
        </p:nvSpPr>
        <p:spPr>
          <a:xfrm>
            <a:off x="0" y="6764190"/>
            <a:ext cx="12192000" cy="101054"/>
          </a:xfrm>
          <a:prstGeom prst="rect">
            <a:avLst/>
          </a:prstGeom>
          <a:solidFill>
            <a:srgbClr val="F095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136B7-97A9-440E-8890-671756D80CE8}"/>
              </a:ext>
            </a:extLst>
          </p:cNvPr>
          <p:cNvSpPr txBox="1"/>
          <p:nvPr userDrawn="1"/>
        </p:nvSpPr>
        <p:spPr>
          <a:xfrm>
            <a:off x="10231207" y="629149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282D"/>
                </a:solidFill>
                <a:latin typeface="Montserrat Black" panose="00000A00000000000000" pitchFamily="2" charset="0"/>
              </a:rPr>
              <a:t>DEEP</a:t>
            </a:r>
            <a:r>
              <a:rPr lang="en-US" sz="2800" dirty="0">
                <a:latin typeface="Montserrat Black" panose="00000A00000000000000" pitchFamily="2" charset="0"/>
              </a:rPr>
              <a:t>608</a:t>
            </a:r>
          </a:p>
        </p:txBody>
      </p:sp>
    </p:spTree>
    <p:extLst>
      <p:ext uri="{BB962C8B-B14F-4D97-AF65-F5344CB8AC3E}">
        <p14:creationId xmlns:p14="http://schemas.microsoft.com/office/powerpoint/2010/main" val="40104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5583367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422292" y="2088292"/>
            <a:ext cx="4769708" cy="476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00" scaled="0"/>
        </a:gra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5583367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422292" y="2088292"/>
            <a:ext cx="4769708" cy="476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DA2E9-5F4A-F819-789F-A45629CA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FA277-CCFB-D1C8-6AE6-DA04C3F3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2DFE2-8120-18CC-7ECF-2EB86D83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10526"/>
            <a:ext cx="642550" cy="365125"/>
          </a:xfrm>
        </p:spPr>
        <p:txBody>
          <a:bodyPr/>
          <a:lstStyle/>
          <a:p>
            <a:fld id="{E506D285-4D36-435D-9F84-4F0966C64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post_Blank_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532B0-CCAD-DB9E-78E8-DF7D5FA5A1B0}"/>
              </a:ext>
            </a:extLst>
          </p:cNvPr>
          <p:cNvSpPr/>
          <p:nvPr userDrawn="1"/>
        </p:nvSpPr>
        <p:spPr>
          <a:xfrm>
            <a:off x="0" y="6764190"/>
            <a:ext cx="12192000" cy="101054"/>
          </a:xfrm>
          <a:prstGeom prst="rect">
            <a:avLst/>
          </a:prstGeom>
          <a:solidFill>
            <a:srgbClr val="F095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65B62-5303-54C6-78F4-C99B7E88C67E}"/>
              </a:ext>
            </a:extLst>
          </p:cNvPr>
          <p:cNvSpPr txBox="1"/>
          <p:nvPr userDrawn="1"/>
        </p:nvSpPr>
        <p:spPr>
          <a:xfrm>
            <a:off x="0" y="6490900"/>
            <a:ext cx="184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740A95-5B22-42A9-ABCE-1B589E6622C8}" type="slidenum">
              <a:rPr lang="en-US" sz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r"/>
              <a:t>‹#›</a:t>
            </a:fld>
            <a:r>
              <a:rPr lang="en-US" sz="12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 COOKING WITH 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37CDA-CE99-AD8D-4460-E30E8C7721FB}"/>
              </a:ext>
            </a:extLst>
          </p:cNvPr>
          <p:cNvCxnSpPr/>
          <p:nvPr userDrawn="1"/>
        </p:nvCxnSpPr>
        <p:spPr>
          <a:xfrm>
            <a:off x="385148" y="6568440"/>
            <a:ext cx="0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84CA5D-91CF-A19A-79D5-37AEA82DD92B}"/>
              </a:ext>
            </a:extLst>
          </p:cNvPr>
          <p:cNvSpPr txBox="1"/>
          <p:nvPr userDrawn="1"/>
        </p:nvSpPr>
        <p:spPr>
          <a:xfrm>
            <a:off x="10231207" y="629149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282D"/>
                </a:solidFill>
                <a:latin typeface="Montserrat Black" panose="00000A00000000000000" pitchFamily="2" charset="0"/>
              </a:rPr>
              <a:t>DEEP</a:t>
            </a:r>
            <a:r>
              <a:rPr lang="en-US" sz="2800" dirty="0">
                <a:latin typeface="Montserrat Black" panose="00000A00000000000000" pitchFamily="2" charset="0"/>
              </a:rPr>
              <a:t>608</a:t>
            </a:r>
          </a:p>
        </p:txBody>
      </p:sp>
    </p:spTree>
    <p:extLst>
      <p:ext uri="{BB962C8B-B14F-4D97-AF65-F5344CB8AC3E}">
        <p14:creationId xmlns:p14="http://schemas.microsoft.com/office/powerpoint/2010/main" val="303760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post_Blank_Footer_No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532B0-CCAD-DB9E-78E8-DF7D5FA5A1B0}"/>
              </a:ext>
            </a:extLst>
          </p:cNvPr>
          <p:cNvSpPr/>
          <p:nvPr userDrawn="1"/>
        </p:nvSpPr>
        <p:spPr>
          <a:xfrm>
            <a:off x="0" y="6764190"/>
            <a:ext cx="12192000" cy="101054"/>
          </a:xfrm>
          <a:prstGeom prst="rect">
            <a:avLst/>
          </a:prstGeom>
          <a:solidFill>
            <a:srgbClr val="F095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95977F-B7F7-CBCD-CDF0-C07471B9D761}"/>
              </a:ext>
            </a:extLst>
          </p:cNvPr>
          <p:cNvCxnSpPr/>
          <p:nvPr userDrawn="1"/>
        </p:nvCxnSpPr>
        <p:spPr>
          <a:xfrm>
            <a:off x="385148" y="6568440"/>
            <a:ext cx="0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7BC1EC-D380-7F35-E79A-CC5F7C7E77BF}"/>
              </a:ext>
            </a:extLst>
          </p:cNvPr>
          <p:cNvSpPr txBox="1"/>
          <p:nvPr userDrawn="1"/>
        </p:nvSpPr>
        <p:spPr>
          <a:xfrm>
            <a:off x="11393116" y="6487191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DEEP608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E9967-B675-B9B8-9499-5BB129D681D5}"/>
              </a:ext>
            </a:extLst>
          </p:cNvPr>
          <p:cNvSpPr txBox="1"/>
          <p:nvPr userDrawn="1"/>
        </p:nvSpPr>
        <p:spPr>
          <a:xfrm>
            <a:off x="0" y="6490900"/>
            <a:ext cx="184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A740A95-5B22-42A9-ABCE-1B589E6622C8}" type="slidenum">
              <a:rPr lang="en-US" sz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r"/>
              <a:t>‹#›</a:t>
            </a:fld>
            <a:r>
              <a:rPr lang="en-US" sz="1200" dirty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    COOKING WITH AI</a:t>
            </a:r>
          </a:p>
        </p:txBody>
      </p:sp>
    </p:spTree>
    <p:extLst>
      <p:ext uri="{BB962C8B-B14F-4D97-AF65-F5344CB8AC3E}">
        <p14:creationId xmlns:p14="http://schemas.microsoft.com/office/powerpoint/2010/main" val="204106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post_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A532B0-CCAD-DB9E-78E8-DF7D5FA5A1B0}"/>
              </a:ext>
            </a:extLst>
          </p:cNvPr>
          <p:cNvSpPr/>
          <p:nvPr userDrawn="1"/>
        </p:nvSpPr>
        <p:spPr>
          <a:xfrm>
            <a:off x="152400" y="137160"/>
            <a:ext cx="11887200" cy="6583680"/>
          </a:xfrm>
          <a:prstGeom prst="rect">
            <a:avLst/>
          </a:prstGeom>
          <a:solidFill>
            <a:srgbClr val="F095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6C14F-907B-5A1B-EA51-89DF84A6BCD7}"/>
              </a:ext>
            </a:extLst>
          </p:cNvPr>
          <p:cNvSpPr txBox="1"/>
          <p:nvPr userDrawn="1"/>
        </p:nvSpPr>
        <p:spPr>
          <a:xfrm>
            <a:off x="10113097" y="6234347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Black" panose="00000A00000000000000" pitchFamily="2" charset="0"/>
              </a:rPr>
              <a:t>DEEP608</a:t>
            </a:r>
          </a:p>
        </p:txBody>
      </p:sp>
    </p:spTree>
    <p:extLst>
      <p:ext uri="{BB962C8B-B14F-4D97-AF65-F5344CB8AC3E}">
        <p14:creationId xmlns:p14="http://schemas.microsoft.com/office/powerpoint/2010/main" val="143946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WHITE BG"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19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8744465" y="0"/>
            <a:ext cx="344753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5943601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1026554" y="2093006"/>
            <a:ext cx="5920773" cy="426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20"/>
          <p:cNvSpPr>
            <a:spLocks noGrp="1"/>
          </p:cNvSpPr>
          <p:nvPr>
            <p:ph type="pic" idx="2"/>
          </p:nvPr>
        </p:nvSpPr>
        <p:spPr>
          <a:xfrm>
            <a:off x="7331333" y="544293"/>
            <a:ext cx="4395230" cy="5812056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</p:sp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1"/>
          <p:cNvSpPr>
            <a:spLocks noGrp="1"/>
          </p:cNvSpPr>
          <p:nvPr>
            <p:ph type="pic" idx="2"/>
          </p:nvPr>
        </p:nvSpPr>
        <p:spPr>
          <a:xfrm>
            <a:off x="8180173" y="0"/>
            <a:ext cx="401182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1037972" y="3225114"/>
            <a:ext cx="3312553" cy="131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3"/>
          </p:nvPr>
        </p:nvSpPr>
        <p:spPr>
          <a:xfrm>
            <a:off x="4597661" y="3225114"/>
            <a:ext cx="3335378" cy="131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4"/>
          </p:nvPr>
        </p:nvSpPr>
        <p:spPr>
          <a:xfrm>
            <a:off x="1015144" y="5282186"/>
            <a:ext cx="3335379" cy="131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5"/>
          </p:nvPr>
        </p:nvSpPr>
        <p:spPr>
          <a:xfrm>
            <a:off x="4597660" y="5282185"/>
            <a:ext cx="3335378" cy="131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6917897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6"/>
          </p:nvPr>
        </p:nvSpPr>
        <p:spPr>
          <a:xfrm>
            <a:off x="1037972" y="2758139"/>
            <a:ext cx="2436338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7"/>
          </p:nvPr>
        </p:nvSpPr>
        <p:spPr>
          <a:xfrm>
            <a:off x="4597657" y="2722566"/>
            <a:ext cx="2436338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8"/>
          </p:nvPr>
        </p:nvSpPr>
        <p:spPr>
          <a:xfrm>
            <a:off x="4597657" y="4816605"/>
            <a:ext cx="2436338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9"/>
          </p:nvPr>
        </p:nvSpPr>
        <p:spPr>
          <a:xfrm>
            <a:off x="1015141" y="4816605"/>
            <a:ext cx="2436338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10800000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422292" y="2088292"/>
            <a:ext cx="4769708" cy="476970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8270563" y="2093006"/>
            <a:ext cx="3458004" cy="4244820"/>
          </a:xfrm>
          <a:prstGeom prst="roundRect">
            <a:avLst>
              <a:gd name="adj" fmla="val 2399"/>
            </a:avLst>
          </a:prstGeom>
          <a:solidFill>
            <a:schemeClr val="lt1"/>
          </a:solidFill>
          <a:ln>
            <a:noFill/>
          </a:ln>
          <a:effectLst>
            <a:outerShdw blurRad="373161" dist="50800" dir="54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4575224" y="2093007"/>
            <a:ext cx="3458004" cy="4244820"/>
          </a:xfrm>
          <a:prstGeom prst="roundRect">
            <a:avLst>
              <a:gd name="adj" fmla="val 2399"/>
            </a:avLst>
          </a:prstGeom>
          <a:solidFill>
            <a:schemeClr val="lt1"/>
          </a:solidFill>
          <a:ln>
            <a:noFill/>
          </a:ln>
          <a:effectLst>
            <a:outerShdw blurRad="373161" dist="50800" dir="54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879885" y="2093008"/>
            <a:ext cx="3458004" cy="4244820"/>
          </a:xfrm>
          <a:prstGeom prst="roundRect">
            <a:avLst>
              <a:gd name="adj" fmla="val 2399"/>
            </a:avLst>
          </a:prstGeom>
          <a:solidFill>
            <a:schemeClr val="lt1"/>
          </a:solidFill>
          <a:ln>
            <a:noFill/>
          </a:ln>
          <a:effectLst>
            <a:outerShdw blurRad="373161" dist="50800" dir="54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5943601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1015143" y="3061481"/>
            <a:ext cx="3165566" cy="310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2"/>
          </p:nvPr>
        </p:nvSpPr>
        <p:spPr>
          <a:xfrm>
            <a:off x="4726288" y="3062605"/>
            <a:ext cx="3165565" cy="310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3"/>
          </p:nvPr>
        </p:nvSpPr>
        <p:spPr>
          <a:xfrm>
            <a:off x="8437430" y="3061481"/>
            <a:ext cx="3165565" cy="310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1015139" y="2639494"/>
            <a:ext cx="3165566" cy="37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5"/>
          </p:nvPr>
        </p:nvSpPr>
        <p:spPr>
          <a:xfrm>
            <a:off x="4721443" y="2639493"/>
            <a:ext cx="3165566" cy="37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6"/>
          </p:nvPr>
        </p:nvSpPr>
        <p:spPr>
          <a:xfrm>
            <a:off x="8437427" y="2636815"/>
            <a:ext cx="3165566" cy="37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7"/>
          </p:nvPr>
        </p:nvSpPr>
        <p:spPr>
          <a:xfrm>
            <a:off x="1015139" y="2235679"/>
            <a:ext cx="3165566" cy="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8"/>
          </p:nvPr>
        </p:nvSpPr>
        <p:spPr>
          <a:xfrm>
            <a:off x="4721443" y="2229919"/>
            <a:ext cx="3165566" cy="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9"/>
          </p:nvPr>
        </p:nvSpPr>
        <p:spPr>
          <a:xfrm>
            <a:off x="8437427" y="2234363"/>
            <a:ext cx="3165566" cy="26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-1" y="0"/>
            <a:ext cx="64255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1015141" y="1186843"/>
            <a:ext cx="5583367" cy="61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SemiBold"/>
              <a:buNone/>
              <a:defRPr sz="3200" b="1" i="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aphicFrame>
        <p:nvGraphicFramePr>
          <p:cNvPr id="152" name="Google Shape;152;p23"/>
          <p:cNvGraphicFramePr/>
          <p:nvPr/>
        </p:nvGraphicFramePr>
        <p:xfrm>
          <a:off x="1015141" y="2359327"/>
          <a:ext cx="10583250" cy="4179600"/>
        </p:xfrm>
        <a:graphic>
          <a:graphicData uri="http://schemas.openxmlformats.org/drawingml/2006/table">
            <a:tbl>
              <a:tblPr firstRow="1" bandRow="1">
                <a:noFill/>
                <a:tableStyleId>{97C4C167-3B22-4DB8-B49D-6CB55E84BA06}</a:tableStyleId>
              </a:tblPr>
              <a:tblGrid>
                <a:gridCol w="211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6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Store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Protect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Manage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Automate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3" name="Google Shape;153;p23"/>
          <p:cNvSpPr>
            <a:spLocks noGrp="1"/>
          </p:cNvSpPr>
          <p:nvPr>
            <p:ph type="pic" idx="2"/>
          </p:nvPr>
        </p:nvSpPr>
        <p:spPr>
          <a:xfrm>
            <a:off x="3441533" y="2455111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3"/>
          <p:cNvSpPr>
            <a:spLocks noGrp="1"/>
          </p:cNvSpPr>
          <p:nvPr>
            <p:ph type="pic" idx="3"/>
          </p:nvPr>
        </p:nvSpPr>
        <p:spPr>
          <a:xfrm>
            <a:off x="5558787" y="245510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"/>
          <p:cNvSpPr>
            <a:spLocks noGrp="1"/>
          </p:cNvSpPr>
          <p:nvPr>
            <p:ph type="pic" idx="4"/>
          </p:nvPr>
        </p:nvSpPr>
        <p:spPr>
          <a:xfrm>
            <a:off x="7676041" y="245510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3"/>
          <p:cNvSpPr>
            <a:spLocks noGrp="1"/>
          </p:cNvSpPr>
          <p:nvPr>
            <p:ph type="pic" idx="5"/>
          </p:nvPr>
        </p:nvSpPr>
        <p:spPr>
          <a:xfrm>
            <a:off x="9793295" y="245510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3"/>
          <p:cNvSpPr>
            <a:spLocks noGrp="1"/>
          </p:cNvSpPr>
          <p:nvPr>
            <p:ph type="pic" idx="6"/>
          </p:nvPr>
        </p:nvSpPr>
        <p:spPr>
          <a:xfrm>
            <a:off x="3441533" y="3513135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"/>
          <p:cNvSpPr>
            <a:spLocks noGrp="1"/>
          </p:cNvSpPr>
          <p:nvPr>
            <p:ph type="pic" idx="7"/>
          </p:nvPr>
        </p:nvSpPr>
        <p:spPr>
          <a:xfrm>
            <a:off x="5558787" y="3513133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3"/>
          <p:cNvSpPr>
            <a:spLocks noGrp="1"/>
          </p:cNvSpPr>
          <p:nvPr>
            <p:ph type="pic" idx="8"/>
          </p:nvPr>
        </p:nvSpPr>
        <p:spPr>
          <a:xfrm>
            <a:off x="7676041" y="3513133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3"/>
          <p:cNvSpPr>
            <a:spLocks noGrp="1"/>
          </p:cNvSpPr>
          <p:nvPr>
            <p:ph type="pic" idx="9"/>
          </p:nvPr>
        </p:nvSpPr>
        <p:spPr>
          <a:xfrm>
            <a:off x="9793295" y="3513133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3"/>
          <p:cNvSpPr>
            <a:spLocks noGrp="1"/>
          </p:cNvSpPr>
          <p:nvPr>
            <p:ph type="pic" idx="13"/>
          </p:nvPr>
        </p:nvSpPr>
        <p:spPr>
          <a:xfrm>
            <a:off x="3441533" y="457115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"/>
          <p:cNvSpPr>
            <a:spLocks noGrp="1"/>
          </p:cNvSpPr>
          <p:nvPr>
            <p:ph type="pic" idx="14"/>
          </p:nvPr>
        </p:nvSpPr>
        <p:spPr>
          <a:xfrm>
            <a:off x="5558787" y="4571157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"/>
          <p:cNvSpPr>
            <a:spLocks noGrp="1"/>
          </p:cNvSpPr>
          <p:nvPr>
            <p:ph type="pic" idx="15"/>
          </p:nvPr>
        </p:nvSpPr>
        <p:spPr>
          <a:xfrm>
            <a:off x="7676041" y="4571157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"/>
          <p:cNvSpPr>
            <a:spLocks noGrp="1"/>
          </p:cNvSpPr>
          <p:nvPr>
            <p:ph type="pic" idx="16"/>
          </p:nvPr>
        </p:nvSpPr>
        <p:spPr>
          <a:xfrm>
            <a:off x="9793295" y="4571157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3"/>
          <p:cNvSpPr>
            <a:spLocks noGrp="1"/>
          </p:cNvSpPr>
          <p:nvPr>
            <p:ph type="pic" idx="17"/>
          </p:nvPr>
        </p:nvSpPr>
        <p:spPr>
          <a:xfrm>
            <a:off x="3441533" y="5629181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"/>
          <p:cNvSpPr>
            <a:spLocks noGrp="1"/>
          </p:cNvSpPr>
          <p:nvPr>
            <p:ph type="pic" idx="18"/>
          </p:nvPr>
        </p:nvSpPr>
        <p:spPr>
          <a:xfrm>
            <a:off x="5558787" y="562917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"/>
          <p:cNvSpPr>
            <a:spLocks noGrp="1"/>
          </p:cNvSpPr>
          <p:nvPr>
            <p:ph type="pic" idx="19"/>
          </p:nvPr>
        </p:nvSpPr>
        <p:spPr>
          <a:xfrm>
            <a:off x="7676041" y="5629179"/>
            <a:ext cx="1744663" cy="817563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3"/>
          <p:cNvSpPr>
            <a:spLocks noGrp="1"/>
          </p:cNvSpPr>
          <p:nvPr>
            <p:ph type="pic" idx="20"/>
          </p:nvPr>
        </p:nvSpPr>
        <p:spPr>
          <a:xfrm>
            <a:off x="9793295" y="5629179"/>
            <a:ext cx="1744663" cy="817563"/>
          </a:xfrm>
          <a:prstGeom prst="rect">
            <a:avLst/>
          </a:prstGeom>
          <a:noFill/>
          <a:ln>
            <a:noFill/>
          </a:ln>
        </p:spPr>
      </p:sp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95" y="136782"/>
            <a:ext cx="472757" cy="4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52616" y="302522"/>
            <a:ext cx="10947466" cy="13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52616" y="1779373"/>
            <a:ext cx="10947466" cy="432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681140" y="6242519"/>
            <a:ext cx="2855861" cy="36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7516291" y="6242519"/>
            <a:ext cx="4283791" cy="36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0" y="6356349"/>
            <a:ext cx="6425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  <p:sldLayoutId id="2147483670" r:id="rId4"/>
    <p:sldLayoutId id="214748366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ips-v4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ips-v4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ips-v4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ips-v4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g201144a1acc_0_7">
            <a:extLst>
              <a:ext uri="{FF2B5EF4-FFF2-40B4-BE49-F238E27FC236}">
                <a16:creationId xmlns:a16="http://schemas.microsoft.com/office/drawing/2014/main" id="{9E0E05D0-2B7D-6F8F-9095-C924D18867FF}"/>
              </a:ext>
            </a:extLst>
          </p:cNvPr>
          <p:cNvSpPr txBox="1">
            <a:spLocks/>
          </p:cNvSpPr>
          <p:nvPr/>
        </p:nvSpPr>
        <p:spPr>
          <a:xfrm>
            <a:off x="1" y="1584031"/>
            <a:ext cx="12192000" cy="25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100000"/>
              <a:buFont typeface="Montserrat SemiBold"/>
              <a:buNone/>
            </a:pPr>
            <a:r>
              <a:rPr lang="en-US" sz="6000" dirty="0">
                <a:solidFill>
                  <a:srgbClr val="5C54FF"/>
                </a:solidFill>
                <a:latin typeface="Montserrat SemiBold" panose="00000700000000000000" pitchFamily="2" charset="0"/>
              </a:rPr>
              <a:t>COOKING WITH AI</a:t>
            </a:r>
            <a:br>
              <a:rPr lang="en-US" sz="7200" dirty="0">
                <a:latin typeface="Montserrat SemiBold" panose="00000700000000000000" pitchFamily="2" charset="0"/>
              </a:rPr>
            </a:br>
            <a:r>
              <a:rPr lang="en-US" sz="3200" dirty="0">
                <a:latin typeface="Montserrat SemiBold" panose="00000700000000000000" pitchFamily="2" charset="0"/>
              </a:rPr>
              <a:t>&amp; ALSO COOKING WITH AI</a:t>
            </a:r>
            <a:endParaRPr lang="en-US" sz="6000" dirty="0">
              <a:solidFill>
                <a:srgbClr val="008A89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25D61-B936-9AEE-E487-B308B22D719D}"/>
              </a:ext>
            </a:extLst>
          </p:cNvPr>
          <p:cNvSpPr txBox="1"/>
          <p:nvPr/>
        </p:nvSpPr>
        <p:spPr>
          <a:xfrm>
            <a:off x="1640255" y="5333883"/>
            <a:ext cx="28348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Dan Placek</a:t>
            </a:r>
          </a:p>
          <a:p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Principal Solutions Architect</a:t>
            </a:r>
          </a:p>
          <a:p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Cloud &amp; DevOps Practice Lead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16B086-A60A-3BB2-FB63-3FDBB366EAA1}"/>
              </a:ext>
            </a:extLst>
          </p:cNvPr>
          <p:cNvGrpSpPr/>
          <p:nvPr/>
        </p:nvGrpSpPr>
        <p:grpSpPr>
          <a:xfrm>
            <a:off x="0" y="5164729"/>
            <a:ext cx="1846247" cy="1477082"/>
            <a:chOff x="309125" y="4232734"/>
            <a:chExt cx="1846247" cy="1477082"/>
          </a:xfrm>
        </p:grpSpPr>
        <p:pic>
          <p:nvPicPr>
            <p:cNvPr id="12" name="Picture 11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274727CF-8508-5DA7-0EBB-84BB8CEF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125" y="4232734"/>
              <a:ext cx="1846247" cy="1477082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AF5552-4099-1FDE-5267-65F7248222ED}"/>
                </a:ext>
              </a:extLst>
            </p:cNvPr>
            <p:cNvSpPr/>
            <p:nvPr/>
          </p:nvSpPr>
          <p:spPr>
            <a:xfrm>
              <a:off x="507442" y="4232734"/>
              <a:ext cx="1441938" cy="14600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oogle Shape;211;g201144a1acc_0_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E0C02D49-7529-C537-D5A7-710F8B5D68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1827" y="5708079"/>
            <a:ext cx="1302530" cy="25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FEF85-89A2-5A83-B49C-5C07E4A92C7C}"/>
              </a:ext>
            </a:extLst>
          </p:cNvPr>
          <p:cNvSpPr txBox="1"/>
          <p:nvPr/>
        </p:nvSpPr>
        <p:spPr>
          <a:xfrm>
            <a:off x="11000509" y="-3879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050" name="Picture 2" descr="Let Him Cook Meme: What Is It, And How Is It Used?">
            <a:extLst>
              <a:ext uri="{FF2B5EF4-FFF2-40B4-BE49-F238E27FC236}">
                <a16:creationId xmlns:a16="http://schemas.microsoft.com/office/drawing/2014/main" id="{0A49A8EE-2FFC-B996-26B6-2C7393292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24" y="3617257"/>
            <a:ext cx="3756152" cy="187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26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48163-A932-7717-A5B7-D3F3446C3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99" y="927340"/>
            <a:ext cx="7223395" cy="56330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624656-E92C-8685-82F5-5E5FB5F716C4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Example: Using Pictures (while shopping)</a:t>
            </a:r>
          </a:p>
        </p:txBody>
      </p:sp>
    </p:spTree>
    <p:extLst>
      <p:ext uri="{BB962C8B-B14F-4D97-AF65-F5344CB8AC3E}">
        <p14:creationId xmlns:p14="http://schemas.microsoft.com/office/powerpoint/2010/main" val="189807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595BC-A4CC-FCD5-67D1-E4980440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99" y="789316"/>
            <a:ext cx="5133624" cy="56562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6F588C-4D92-98F0-822D-B52A3CF05B59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Example: Using Pictures (at a restaurant)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FD9B4E-772C-CC11-F716-C9A91B116625}"/>
              </a:ext>
            </a:extLst>
          </p:cNvPr>
          <p:cNvSpPr txBox="1">
            <a:spLocks/>
          </p:cNvSpPr>
          <p:nvPr/>
        </p:nvSpPr>
        <p:spPr>
          <a:xfrm>
            <a:off x="5191038" y="6343993"/>
            <a:ext cx="1219545" cy="37566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Montserrat SemiBold" panose="000007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8118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CF62E-7D28-134C-3BE3-B0929ED316DB}"/>
              </a:ext>
            </a:extLst>
          </p:cNvPr>
          <p:cNvSpPr txBox="1">
            <a:spLocks/>
          </p:cNvSpPr>
          <p:nvPr/>
        </p:nvSpPr>
        <p:spPr>
          <a:xfrm>
            <a:off x="0" y="2272923"/>
            <a:ext cx="12192000" cy="221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6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Some of my favorite recipes to get you started: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endParaRPr kumimoji="0" lang="en-US" sz="1600" b="1" i="0" u="none" strike="noStrike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32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github.com</a:t>
            </a:r>
            <a:r>
              <a:rPr kumimoji="0" lang="en-US" sz="3200" b="1" i="0" u="none" strike="noStrike" cap="none" spc="225" normalizeH="0" baseline="0" noProof="0" dirty="0">
                <a:ln>
                  <a:noFill/>
                </a:ln>
                <a:solidFill>
                  <a:srgbClr val="FF282D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/</a:t>
            </a:r>
            <a:r>
              <a:rPr kumimoji="0" lang="en-US" sz="32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deep608v9</a:t>
            </a:r>
            <a:r>
              <a:rPr kumimoji="0" lang="en-US" sz="3200" b="1" i="0" u="none" strike="noStrike" cap="none" spc="225" normalizeH="0" baseline="0" noProof="0" dirty="0">
                <a:ln>
                  <a:noFill/>
                </a:ln>
                <a:solidFill>
                  <a:srgbClr val="FF282D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/</a:t>
            </a:r>
            <a:r>
              <a:rPr kumimoji="0" lang="en-US" sz="32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cooking-with-ai</a:t>
            </a:r>
            <a:endParaRPr kumimoji="0" lang="en-US" sz="32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2001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3A5E2B-0182-0274-97F5-343B5AAE0874}"/>
              </a:ext>
            </a:extLst>
          </p:cNvPr>
          <p:cNvSpPr txBox="1">
            <a:spLocks/>
          </p:cNvSpPr>
          <p:nvPr/>
        </p:nvSpPr>
        <p:spPr>
          <a:xfrm>
            <a:off x="0" y="2272923"/>
            <a:ext cx="12192000" cy="221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4000" b="1" kern="0" dirty="0">
                <a:solidFill>
                  <a:srgbClr val="FF282D"/>
                </a:solidFill>
                <a:latin typeface="Montserrat" panose="00000500000000000000" pitchFamily="2" charset="0"/>
              </a:rPr>
              <a:t>PART 2: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4000" b="1" kern="0" dirty="0">
                <a:latin typeface="Montserrat" panose="00000500000000000000" pitchFamily="2" charset="0"/>
              </a:rPr>
              <a:t>COOKING UP SOME AUTOMATION</a:t>
            </a:r>
            <a:endParaRPr kumimoji="0" lang="en-US" sz="40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3200" b="0" i="0" u="none" strike="noStrike" kern="0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(</a:t>
            </a:r>
            <a:r>
              <a:rPr lang="en-US" sz="3200" dirty="0">
                <a:latin typeface="Montserrat" panose="00000500000000000000" pitchFamily="2" charset="0"/>
              </a:rPr>
              <a:t>WITH AI</a:t>
            </a:r>
            <a:r>
              <a:rPr kumimoji="0" lang="en-US" sz="3200" b="0" i="0" u="none" strike="noStrike" kern="0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212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3C81-5173-F5C7-A116-0DA41FBC3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B6B2-FF43-4391-9E98-462C4ECF7A5A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What IT tasks is AI good for today?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6AC1E-00B5-64DB-63FE-17CDDB8A8DB8}"/>
              </a:ext>
            </a:extLst>
          </p:cNvPr>
          <p:cNvSpPr txBox="1"/>
          <p:nvPr/>
        </p:nvSpPr>
        <p:spPr>
          <a:xfrm>
            <a:off x="563880" y="792859"/>
            <a:ext cx="10515600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Generating and iterating on small automation code bases (Python, Go, PS, etc.)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Answering technical questions (that exist in public docs somewhere)</a:t>
            </a:r>
            <a:endParaRPr lang="en-US" sz="1100" dirty="0">
              <a:latin typeface="Montserrat" panose="00000500000000000000" pitchFamily="2" charset="0"/>
            </a:endParaRP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Providing troubleshooting assistance (sometimes)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Producing (first draft) documentation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Understanding code (applications, automations, or scripts) quickly</a:t>
            </a:r>
          </a:p>
        </p:txBody>
      </p:sp>
    </p:spTree>
    <p:extLst>
      <p:ext uri="{BB962C8B-B14F-4D97-AF65-F5344CB8AC3E}">
        <p14:creationId xmlns:p14="http://schemas.microsoft.com/office/powerpoint/2010/main" val="208986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1423-C804-9FB8-3397-FA3B32316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4913-61D6-39E9-332A-C97472C6B775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What IT tasks is AI </a:t>
            </a:r>
            <a:r>
              <a:rPr lang="en-US" sz="2400" dirty="0">
                <a:solidFill>
                  <a:srgbClr val="FF282D"/>
                </a:solidFill>
                <a:latin typeface="Montserrat SemiBold" panose="00000700000000000000" pitchFamily="2" charset="0"/>
              </a:rPr>
              <a:t>bad</a:t>
            </a:r>
            <a:r>
              <a:rPr lang="en-US" sz="2400" dirty="0">
                <a:latin typeface="Montserrat SemiBold" panose="00000700000000000000" pitchFamily="2" charset="0"/>
              </a:rPr>
              <a:t> for today?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C8503-2878-4899-6C78-46D4017624FA}"/>
              </a:ext>
            </a:extLst>
          </p:cNvPr>
          <p:cNvSpPr txBox="1"/>
          <p:nvPr/>
        </p:nvSpPr>
        <p:spPr>
          <a:xfrm>
            <a:off x="563880" y="792859"/>
            <a:ext cx="11355832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Making changes in very large code bases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Answering questions about anything with non-public docs (there are some workarounds)</a:t>
            </a:r>
            <a:endParaRPr lang="en-US" sz="1100" dirty="0">
              <a:latin typeface="Montserrat" panose="00000500000000000000" pitchFamily="2" charset="0"/>
            </a:endParaRP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Troubleshooting really unusual problems</a:t>
            </a:r>
          </a:p>
        </p:txBody>
      </p:sp>
    </p:spTree>
    <p:extLst>
      <p:ext uri="{BB962C8B-B14F-4D97-AF65-F5344CB8AC3E}">
        <p14:creationId xmlns:p14="http://schemas.microsoft.com/office/powerpoint/2010/main" val="17986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Cursor AI Can Make Developers 10x More Productive">
            <a:extLst>
              <a:ext uri="{FF2B5EF4-FFF2-40B4-BE49-F238E27FC236}">
                <a16:creationId xmlns:a16="http://schemas.microsoft.com/office/drawing/2014/main" id="{3A940D32-1818-FBDF-0910-D5AF8A7AF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 t="29514" r="4727" b="30035"/>
          <a:stretch/>
        </p:blipFill>
        <p:spPr bwMode="auto">
          <a:xfrm>
            <a:off x="1674943" y="1123168"/>
            <a:ext cx="3303916" cy="100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op 3 AI Code Editors: Windsurf, Cursor, and Copilot">
            <a:extLst>
              <a:ext uri="{FF2B5EF4-FFF2-40B4-BE49-F238E27FC236}">
                <a16:creationId xmlns:a16="http://schemas.microsoft.com/office/drawing/2014/main" id="{62BF8B7D-368F-7BDD-27E6-92AB73E3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43" y="2668530"/>
            <a:ext cx="3930770" cy="10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9639CCCE-E265-A12E-079F-08FDE14E41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8" t="8689" r="4373" b="9666"/>
          <a:stretch/>
        </p:blipFill>
        <p:spPr>
          <a:xfrm>
            <a:off x="3922124" y="4502086"/>
            <a:ext cx="2885125" cy="884208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C4B3DA2-D6D2-3695-0C8F-37F56F5B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43" y="4476207"/>
            <a:ext cx="910087" cy="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A7D1497F-97C9-554A-7F66-860508AA04E2}"/>
              </a:ext>
            </a:extLst>
          </p:cNvPr>
          <p:cNvSpPr/>
          <p:nvPr/>
        </p:nvSpPr>
        <p:spPr>
          <a:xfrm>
            <a:off x="2899894" y="4618543"/>
            <a:ext cx="698740" cy="69874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3090F6EF-82FD-FAE3-B927-606B1BC7F828}"/>
              </a:ext>
            </a:extLst>
          </p:cNvPr>
          <p:cNvSpPr/>
          <p:nvPr/>
        </p:nvSpPr>
        <p:spPr>
          <a:xfrm>
            <a:off x="729488" y="2909535"/>
            <a:ext cx="650240" cy="573619"/>
          </a:xfrm>
          <a:prstGeom prst="striped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3F7D9B79-5B5C-2093-D080-AECB7F0BBE47}"/>
              </a:ext>
            </a:extLst>
          </p:cNvPr>
          <p:cNvSpPr/>
          <p:nvPr/>
        </p:nvSpPr>
        <p:spPr>
          <a:xfrm>
            <a:off x="729488" y="1342863"/>
            <a:ext cx="650240" cy="573619"/>
          </a:xfrm>
          <a:prstGeom prst="striped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15B461BC-21A8-05B0-7F7F-23F9D75CADFB}"/>
              </a:ext>
            </a:extLst>
          </p:cNvPr>
          <p:cNvSpPr/>
          <p:nvPr/>
        </p:nvSpPr>
        <p:spPr>
          <a:xfrm>
            <a:off x="729488" y="4681103"/>
            <a:ext cx="650240" cy="573619"/>
          </a:xfrm>
          <a:prstGeom prst="striped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109FFE-6835-64E2-FE3C-F8375EA1F752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TOOL OPTIONS: DAN’S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7827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7FDA6-5E21-0B37-3F18-6DE9EAF8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83DE06-EEA8-B3AA-C061-369CC44924B9}"/>
              </a:ext>
            </a:extLst>
          </p:cNvPr>
          <p:cNvSpPr/>
          <p:nvPr/>
        </p:nvSpPr>
        <p:spPr>
          <a:xfrm>
            <a:off x="3127210" y="3736218"/>
            <a:ext cx="5953798" cy="212000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A1614D-3E8D-A0EE-F420-B308B58F491F}"/>
              </a:ext>
            </a:extLst>
          </p:cNvPr>
          <p:cNvSpPr/>
          <p:nvPr/>
        </p:nvSpPr>
        <p:spPr>
          <a:xfrm>
            <a:off x="3031706" y="1296416"/>
            <a:ext cx="5953798" cy="138988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D401C5DE-8D36-2EFD-2E6C-17BED0364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8" t="8689" r="4373" b="9666"/>
          <a:stretch/>
        </p:blipFill>
        <p:spPr>
          <a:xfrm>
            <a:off x="5576172" y="1535366"/>
            <a:ext cx="2885125" cy="884208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87FDD4A-46DC-8484-3EB4-F2474162C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91" y="1509487"/>
            <a:ext cx="910087" cy="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E2952833-AF6F-6DA1-2424-65BDC39785E5}"/>
              </a:ext>
            </a:extLst>
          </p:cNvPr>
          <p:cNvSpPr/>
          <p:nvPr/>
        </p:nvSpPr>
        <p:spPr>
          <a:xfrm>
            <a:off x="4553942" y="1651823"/>
            <a:ext cx="698740" cy="69874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AD4C33-FFF3-2628-B71C-0A350F7A75B9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Cline Architecture</a:t>
            </a:r>
          </a:p>
        </p:txBody>
      </p:sp>
      <p:pic>
        <p:nvPicPr>
          <p:cNvPr id="7172" name="Picture 4" descr="Qué es Vertex AI de Google Cloud?">
            <a:extLst>
              <a:ext uri="{FF2B5EF4-FFF2-40B4-BE49-F238E27FC236}">
                <a16:creationId xmlns:a16="http://schemas.microsoft.com/office/drawing/2014/main" id="{CFE30829-63C3-66E1-BC18-5530F883C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9" t="26811" r="11392" b="27341"/>
          <a:stretch/>
        </p:blipFill>
        <p:spPr bwMode="auto">
          <a:xfrm>
            <a:off x="5793438" y="4022028"/>
            <a:ext cx="2450592" cy="8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51FACE41-0994-84B8-6400-4A5C3C5C1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38723" r="9703" b="39733"/>
          <a:stretch/>
        </p:blipFill>
        <p:spPr bwMode="auto">
          <a:xfrm>
            <a:off x="3322646" y="3856191"/>
            <a:ext cx="1832864" cy="3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1D7610-8055-BC4D-AEEB-16A74372BBEC}"/>
              </a:ext>
            </a:extLst>
          </p:cNvPr>
          <p:cNvCxnSpPr>
            <a:endCxn id="7172" idx="0"/>
          </p:cNvCxnSpPr>
          <p:nvPr/>
        </p:nvCxnSpPr>
        <p:spPr>
          <a:xfrm>
            <a:off x="7018734" y="2419574"/>
            <a:ext cx="0" cy="1602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DB182B-86B0-599F-3731-D261C9017011}"/>
              </a:ext>
            </a:extLst>
          </p:cNvPr>
          <p:cNvSpPr txBox="1"/>
          <p:nvPr/>
        </p:nvSpPr>
        <p:spPr>
          <a:xfrm>
            <a:off x="7018734" y="3066912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API 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159D1-B3EF-129A-D628-601ED82E5163}"/>
              </a:ext>
            </a:extLst>
          </p:cNvPr>
          <p:cNvSpPr txBox="1"/>
          <p:nvPr/>
        </p:nvSpPr>
        <p:spPr>
          <a:xfrm>
            <a:off x="6501178" y="4832492"/>
            <a:ext cx="23807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anose="00000500000000000000" pitchFamily="2" charset="0"/>
                <a:cs typeface="Arial" panose="020B0604020202020204" pitchFamily="34" charset="0"/>
              </a:rPr>
              <a:t>Anthropic - Claude 3.5</a:t>
            </a:r>
          </a:p>
          <a:p>
            <a:r>
              <a:rPr lang="en-US" dirty="0">
                <a:latin typeface="Montserrat" panose="00000500000000000000" pitchFamily="2" charset="0"/>
                <a:cs typeface="Arial" panose="020B0604020202020204" pitchFamily="34" charset="0"/>
              </a:rPr>
              <a:t>Google - Gemini 2.5 Pro</a:t>
            </a:r>
          </a:p>
          <a:p>
            <a:r>
              <a:rPr lang="en-US" dirty="0">
                <a:latin typeface="Montserrat" panose="00000500000000000000" pitchFamily="2" charset="0"/>
                <a:cs typeface="Arial" panose="020B0604020202020204" pitchFamily="34" charset="0"/>
              </a:rPr>
              <a:t>OpenAI - o3-mini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DE073EEA-D562-F637-0B64-754A6F212656}"/>
              </a:ext>
            </a:extLst>
          </p:cNvPr>
          <p:cNvSpPr/>
          <p:nvPr/>
        </p:nvSpPr>
        <p:spPr>
          <a:xfrm rot="5400000">
            <a:off x="6077904" y="4915601"/>
            <a:ext cx="408047" cy="294640"/>
          </a:xfrm>
          <a:prstGeom prst="bentUp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1FDF3-BDC5-E88C-4BCD-3EF278566BBB}"/>
              </a:ext>
            </a:extLst>
          </p:cNvPr>
          <p:cNvSpPr txBox="1"/>
          <p:nvPr/>
        </p:nvSpPr>
        <p:spPr>
          <a:xfrm>
            <a:off x="3361702" y="4166454"/>
            <a:ext cx="18389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ontserrat" panose="00000500000000000000" pitchFamily="2" charset="0"/>
                <a:cs typeface="Arial" panose="020B0604020202020204" pitchFamily="34" charset="0"/>
              </a:rPr>
              <a:t>(Your Enterprise Tenant)</a:t>
            </a:r>
          </a:p>
        </p:txBody>
      </p:sp>
    </p:spTree>
    <p:extLst>
      <p:ext uri="{BB962C8B-B14F-4D97-AF65-F5344CB8AC3E}">
        <p14:creationId xmlns:p14="http://schemas.microsoft.com/office/powerpoint/2010/main" val="281519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800E8E5-D3D1-C187-51B5-78D4EF9A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6" y="195518"/>
            <a:ext cx="11467668" cy="62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9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8287E0D-BC2E-FE48-72C5-6CFB9592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2" y="184703"/>
            <a:ext cx="11392215" cy="62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69BD5-9910-BE8B-557A-04C847C3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F13D0-5121-E149-2026-DC00548F5BB5}"/>
              </a:ext>
            </a:extLst>
          </p:cNvPr>
          <p:cNvSpPr txBox="1">
            <a:spLocks/>
          </p:cNvSpPr>
          <p:nvPr/>
        </p:nvSpPr>
        <p:spPr>
          <a:xfrm>
            <a:off x="0" y="2272923"/>
            <a:ext cx="12192000" cy="221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4000" b="1" kern="0" dirty="0">
                <a:solidFill>
                  <a:srgbClr val="FF282D"/>
                </a:solidFill>
                <a:latin typeface="Montserrat" panose="00000500000000000000" pitchFamily="2" charset="0"/>
              </a:rPr>
              <a:t>PART 1: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4000" b="1" kern="0" dirty="0">
                <a:latin typeface="Montserrat" panose="00000500000000000000" pitchFamily="2" charset="0"/>
              </a:rPr>
              <a:t>THERE’S AN AI IN MY KITCHEN</a:t>
            </a:r>
            <a:endParaRPr kumimoji="0" lang="en-US" sz="40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53714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94565EE-6051-A938-6F44-821B1195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074" r="718" b="52134"/>
          <a:stretch/>
        </p:blipFill>
        <p:spPr>
          <a:xfrm>
            <a:off x="3257480" y="141572"/>
            <a:ext cx="5677040" cy="63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AB3091-3E89-E5A2-9F15-A839436F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72" y="444260"/>
            <a:ext cx="4340055" cy="596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8E1CC9-A7AD-8B9E-8CAA-63F6E79FD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51" y="202721"/>
            <a:ext cx="4251697" cy="63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43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251A-E622-4987-4A26-E32E4EEFE991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1165129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Prompt Engineering (for automation &amp; other small software projects)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165BF84-0F83-A2A6-55CB-DAEF43ED04EE}"/>
              </a:ext>
            </a:extLst>
          </p:cNvPr>
          <p:cNvSpPr/>
          <p:nvPr/>
        </p:nvSpPr>
        <p:spPr>
          <a:xfrm>
            <a:off x="495770" y="1166368"/>
            <a:ext cx="6774726" cy="5023104"/>
          </a:xfrm>
          <a:prstGeom prst="roundRect">
            <a:avLst>
              <a:gd name="adj" fmla="val 353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AF753-C274-4025-DA3A-F2075217DF07}"/>
              </a:ext>
            </a:extLst>
          </p:cNvPr>
          <p:cNvSpPr txBox="1"/>
          <p:nvPr/>
        </p:nvSpPr>
        <p:spPr>
          <a:xfrm>
            <a:off x="3362798" y="85859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SPEC.md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09913-68DD-70EE-AAE0-E6A0E4C674B7}"/>
              </a:ext>
            </a:extLst>
          </p:cNvPr>
          <p:cNvSpPr txBox="1"/>
          <p:nvPr/>
        </p:nvSpPr>
        <p:spPr>
          <a:xfrm>
            <a:off x="646773" y="1320256"/>
            <a:ext cx="64245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 Cloudflare IP List Monitor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This Azure Function runs on a schedule and downloads the current Cloudflare Source IP List (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  <a:hlinkClick r:id="rId2"/>
              </a:rPr>
              <a:t>https://www.cloudflare.com/ips-v4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), stores the list in an Azure Storage Account, and sends a webhook alert if a new IP has been added.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Python, using the requests library. Deployed with Terraform to Azure; a managed service identity is used for the Azure Function to Authenticate to the Azure Storage Account.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1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1948-7DAF-A0F2-219F-38EEB44D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0A57-DF8C-5BFC-6DAD-33DF442155D0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1165129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Prompt Engineering (for automation &amp; other small software projects)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43F6A0-DAA3-8949-7A8E-0594CC191F2D}"/>
              </a:ext>
            </a:extLst>
          </p:cNvPr>
          <p:cNvSpPr/>
          <p:nvPr/>
        </p:nvSpPr>
        <p:spPr>
          <a:xfrm>
            <a:off x="495770" y="1166368"/>
            <a:ext cx="6774726" cy="5023104"/>
          </a:xfrm>
          <a:prstGeom prst="roundRect">
            <a:avLst>
              <a:gd name="adj" fmla="val 353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7C0D7-1897-090C-FDD7-AC7BF88A41F7}"/>
              </a:ext>
            </a:extLst>
          </p:cNvPr>
          <p:cNvSpPr txBox="1"/>
          <p:nvPr/>
        </p:nvSpPr>
        <p:spPr>
          <a:xfrm>
            <a:off x="3362798" y="85859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SPEC.md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6C595-2274-CE50-5BED-90FD08E4FD97}"/>
              </a:ext>
            </a:extLst>
          </p:cNvPr>
          <p:cNvSpPr txBox="1"/>
          <p:nvPr/>
        </p:nvSpPr>
        <p:spPr>
          <a:xfrm>
            <a:off x="646773" y="1320256"/>
            <a:ext cx="642458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 Cloudflare IP List Monitor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This Azure Function runs on a schedule and downloads the current Cloudflare Source IP List (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  <a:hlinkClick r:id="rId2"/>
              </a:rPr>
              <a:t>https://www.cloudflare.com/ips-v4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), stores the list in an Azure Storage Account, and sends a webhook alert if a new IP has been added.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Python, using the requests library. Deployed with Terraform to Azure; a managed service identity is used for the Azure Function to Authenticate to the Azure Storage Account.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## Infrastructure as Code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Terraform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Deploys Azure Function with MSI and Azure Storage Account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Any Resource Groups or other required resources are also deployed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Function is scheduled to run hourly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There should be an input parameter for a Webhook URL that the Azure Function will use (provided to the function as an Environment Variable)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Storage Account should have versioning enabled and be set for open public access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9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7B87-8F07-916E-23FE-AE22A357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2C7C-DBBA-E1B4-2484-E199FF7F8091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1165129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Prompt Engineering (for automation &amp; other small software projects)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D40F99-1B15-7213-FB97-C4FC5F3F1438}"/>
              </a:ext>
            </a:extLst>
          </p:cNvPr>
          <p:cNvSpPr/>
          <p:nvPr/>
        </p:nvSpPr>
        <p:spPr>
          <a:xfrm>
            <a:off x="495770" y="1166368"/>
            <a:ext cx="6774726" cy="5023104"/>
          </a:xfrm>
          <a:prstGeom prst="roundRect">
            <a:avLst>
              <a:gd name="adj" fmla="val 353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13E3E-943F-5382-CF31-C41468DB0BE8}"/>
              </a:ext>
            </a:extLst>
          </p:cNvPr>
          <p:cNvSpPr txBox="1"/>
          <p:nvPr/>
        </p:nvSpPr>
        <p:spPr>
          <a:xfrm>
            <a:off x="3362798" y="85859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SPEC.md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92C39-57DA-504A-FDED-49B002254911}"/>
              </a:ext>
            </a:extLst>
          </p:cNvPr>
          <p:cNvSpPr txBox="1"/>
          <p:nvPr/>
        </p:nvSpPr>
        <p:spPr>
          <a:xfrm>
            <a:off x="646773" y="1320256"/>
            <a:ext cx="642458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 Cloudflare IP List Monitor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This Azure Function runs on a schedule and downloads the current Cloudflare Source IP List (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  <a:hlinkClick r:id="rId2"/>
              </a:rPr>
              <a:t>https://www.cloudflare.com/ips-v4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), stores the list in an Azure Storage Account, and sends a webhook alert if a new IP has been added.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Python, using the requests library. Deployed with Terraform to Azure; a managed service identity is used for the Azure Function to Authenticate to the Azure Storage Account.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## Infrastructure as Code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Terraform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Deploys Azure Function with MSI and Azure Storage Account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Any Resource Groups or other required resources are also deployed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Function is scheduled to run hourly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There should be an input parameter for a Webhook URL that the Azure Function will use (provided to the function as an Environment Variable)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Storage Account should have versioning enabled and be set for open public access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## Azure Function Details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Download latest IP list from Cloudflare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Check the Azure Storage Account to see if there is an existing IP list; if there is, download that as well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Compare the lists, call the webhook for each new entry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Replace the list in the Azure Storage Account with the new one if there are changes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Provide detailed debug output</a:t>
            </a:r>
          </a:p>
        </p:txBody>
      </p:sp>
    </p:spTree>
    <p:extLst>
      <p:ext uri="{BB962C8B-B14F-4D97-AF65-F5344CB8AC3E}">
        <p14:creationId xmlns:p14="http://schemas.microsoft.com/office/powerpoint/2010/main" val="236188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36B8-58D8-84F3-4A8C-A0CD1665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63DA-CC24-CED1-9821-F18DCB2E7F2F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1165129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Prompt Engineering (for automation &amp; other small software projects)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599B24-90D5-1639-5639-ABE4CD1AEBB9}"/>
              </a:ext>
            </a:extLst>
          </p:cNvPr>
          <p:cNvSpPr/>
          <p:nvPr/>
        </p:nvSpPr>
        <p:spPr>
          <a:xfrm>
            <a:off x="495770" y="1166368"/>
            <a:ext cx="6774726" cy="5023104"/>
          </a:xfrm>
          <a:prstGeom prst="roundRect">
            <a:avLst>
              <a:gd name="adj" fmla="val 353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C5180-14BB-C603-C8A8-167C39F13B19}"/>
              </a:ext>
            </a:extLst>
          </p:cNvPr>
          <p:cNvSpPr txBox="1"/>
          <p:nvPr/>
        </p:nvSpPr>
        <p:spPr>
          <a:xfrm>
            <a:off x="3362798" y="858591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SPEC.md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CDCF9-2208-4221-A4FD-0667EE244049}"/>
              </a:ext>
            </a:extLst>
          </p:cNvPr>
          <p:cNvSpPr txBox="1"/>
          <p:nvPr/>
        </p:nvSpPr>
        <p:spPr>
          <a:xfrm>
            <a:off x="646773" y="1320256"/>
            <a:ext cx="642458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 Cloudflare IP List Monitor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This Azure Function runs on a schedule and downloads the current Cloudflare Source IP List (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  <a:hlinkClick r:id="rId2"/>
              </a:rPr>
              <a:t>https://www.cloudflare.com/ips-v4</a:t>
            </a: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), stores the list in an Azure Storage Account, and sends a webhook alert if a new IP has been added.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Python, using the requests library. Deployed with Terraform to Azure; a managed service identity is used for the Azure Function to Authenticate to the Azure Storage Account.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## Infrastructure as Code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Written in Terraform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Deploys Azure Function with MSI and Azure Storage Account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Any Resource Groups or other required resources are also deployed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Function is scheduled to run hourly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There should be an input parameter for a Webhook URL that the Azure Function will use (provided to the function as an Environment Variable)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The Azure Storage Account should have versioning enabled and be set for open public access</a:t>
            </a:r>
          </a:p>
          <a:p>
            <a:endParaRPr lang="en-US" sz="11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Montserrat" panose="00000500000000000000" pitchFamily="2" charset="0"/>
                <a:cs typeface="Arial" panose="020B0604020202020204" pitchFamily="34" charset="0"/>
              </a:rPr>
              <a:t>## Azure Function Details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Download latest IP list from Cloudflare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Check the Azure Storage Account to see if there is an existing IP list; if there is, download that as well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Compare the lists, call the webhook for each new entry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Replace the list in the Azure Storage Account with the new one if there are changes</a:t>
            </a:r>
          </a:p>
          <a:p>
            <a:pPr marL="285750" indent="-285750">
              <a:buFontTx/>
              <a:buChar char="-"/>
            </a:pPr>
            <a:r>
              <a:rPr lang="en-US" sz="1100" dirty="0">
                <a:latin typeface="Montserrat" panose="00000500000000000000" pitchFamily="2" charset="0"/>
                <a:cs typeface="Arial" panose="020B0604020202020204" pitchFamily="34" charset="0"/>
              </a:rPr>
              <a:t>Provide detailed debug output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E4F3B539-010D-7CE3-C2B8-AEBFBD8D01E3}"/>
              </a:ext>
            </a:extLst>
          </p:cNvPr>
          <p:cNvSpPr/>
          <p:nvPr/>
        </p:nvSpPr>
        <p:spPr>
          <a:xfrm>
            <a:off x="7508240" y="3271231"/>
            <a:ext cx="650240" cy="573619"/>
          </a:xfrm>
          <a:prstGeom prst="striped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5030F-96E5-25E1-ADD6-4BC48EDB78F7}"/>
              </a:ext>
            </a:extLst>
          </p:cNvPr>
          <p:cNvSpPr txBox="1"/>
          <p:nvPr/>
        </p:nvSpPr>
        <p:spPr>
          <a:xfrm>
            <a:off x="7947152" y="2197893"/>
            <a:ext cx="3781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“Review @SPEC.md and create an implementation plan. Ask me if you have any questions or clarifications.”</a:t>
            </a:r>
          </a:p>
          <a:p>
            <a:pPr algn="ctr"/>
            <a:endParaRPr lang="en-US" b="1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…</a:t>
            </a:r>
          </a:p>
          <a:p>
            <a:pPr algn="ctr"/>
            <a:endParaRPr lang="en-US" b="1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&lt;AI Response&gt;</a:t>
            </a:r>
          </a:p>
          <a:p>
            <a:pPr algn="ctr"/>
            <a:endParaRPr lang="en-US" b="1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…</a:t>
            </a:r>
          </a:p>
          <a:p>
            <a:pPr algn="ctr"/>
            <a:endParaRPr lang="en-US" b="1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latin typeface="Montserrat" panose="00000500000000000000" pitchFamily="2" charset="0"/>
                <a:cs typeface="Arial" panose="020B0604020202020204" pitchFamily="34" charset="0"/>
              </a:rPr>
              <a:t>“Proceed with the implementation.”</a:t>
            </a:r>
          </a:p>
        </p:txBody>
      </p:sp>
    </p:spTree>
    <p:extLst>
      <p:ext uri="{BB962C8B-B14F-4D97-AF65-F5344CB8AC3E}">
        <p14:creationId xmlns:p14="http://schemas.microsoft.com/office/powerpoint/2010/main" val="105760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g201144a1acc_0_7">
            <a:extLst>
              <a:ext uri="{FF2B5EF4-FFF2-40B4-BE49-F238E27FC236}">
                <a16:creationId xmlns:a16="http://schemas.microsoft.com/office/drawing/2014/main" id="{48CABB2E-E1E6-0EC5-64F5-536CD1B5B665}"/>
              </a:ext>
            </a:extLst>
          </p:cNvPr>
          <p:cNvSpPr txBox="1">
            <a:spLocks/>
          </p:cNvSpPr>
          <p:nvPr/>
        </p:nvSpPr>
        <p:spPr>
          <a:xfrm>
            <a:off x="0" y="532291"/>
            <a:ext cx="12192000" cy="255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100000"/>
              <a:buFont typeface="Montserrat SemiBold"/>
              <a:buNone/>
            </a:pPr>
            <a:r>
              <a:rPr lang="en-US" sz="9600" dirty="0">
                <a:solidFill>
                  <a:schemeClr val="bg1"/>
                </a:solidFill>
                <a:latin typeface="Montserrat SemiBold" panose="00000700000000000000" pitchFamily="2" charset="0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3D64A-F997-A598-69ED-98CC9D20FFDD}"/>
              </a:ext>
            </a:extLst>
          </p:cNvPr>
          <p:cNvSpPr txBox="1"/>
          <p:nvPr/>
        </p:nvSpPr>
        <p:spPr>
          <a:xfrm>
            <a:off x="5553887" y="3354715"/>
            <a:ext cx="28348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Dan Placek</a:t>
            </a:r>
          </a:p>
          <a:p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Principal Solutions Architect</a:t>
            </a:r>
          </a:p>
          <a:p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Cloud &amp; DevOps Practice Lead</a:t>
            </a:r>
          </a:p>
          <a:p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b="1" i="1" dirty="0">
                <a:latin typeface="Segoe UI" panose="020B0502040204020203" pitchFamily="34" charset="0"/>
                <a:cs typeface="Segoe UI" panose="020B0502040204020203" pitchFamily="34" charset="0"/>
              </a:rPr>
              <a:t>dan.placek@aebs.com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2E488-3189-C4AC-F52A-7924E4FD61DA}"/>
              </a:ext>
            </a:extLst>
          </p:cNvPr>
          <p:cNvGrpSpPr/>
          <p:nvPr/>
        </p:nvGrpSpPr>
        <p:grpSpPr>
          <a:xfrm>
            <a:off x="3913632" y="3185561"/>
            <a:ext cx="1846247" cy="1477082"/>
            <a:chOff x="309125" y="4232734"/>
            <a:chExt cx="1846247" cy="1477082"/>
          </a:xfrm>
        </p:grpSpPr>
        <p:pic>
          <p:nvPicPr>
            <p:cNvPr id="5" name="Picture 4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A8BA785B-6ED2-17FE-642A-23F3150F4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125" y="4232734"/>
              <a:ext cx="1846247" cy="147708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47096D-D516-381D-8005-51D8D7481226}"/>
                </a:ext>
              </a:extLst>
            </p:cNvPr>
            <p:cNvSpPr/>
            <p:nvPr/>
          </p:nvSpPr>
          <p:spPr>
            <a:xfrm>
              <a:off x="507442" y="4232734"/>
              <a:ext cx="1441938" cy="146003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oogle Shape;211;g201144a1acc_0_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3E312CBC-B9C0-10F5-AAB8-2A8F6D278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5459" y="3728911"/>
            <a:ext cx="1302530" cy="25399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8DEF7-07B7-2E64-BBF6-C2663F96B412}"/>
              </a:ext>
            </a:extLst>
          </p:cNvPr>
          <p:cNvSpPr txBox="1"/>
          <p:nvPr/>
        </p:nvSpPr>
        <p:spPr>
          <a:xfrm>
            <a:off x="3048000" y="6399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kumimoji="0" lang="en-US" sz="14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github.com</a:t>
            </a:r>
            <a:r>
              <a:rPr kumimoji="0" lang="en-US" sz="1400" b="1" i="0" u="none" strike="noStrike" cap="none" spc="225" normalizeH="0" baseline="0" noProof="0" dirty="0">
                <a:ln>
                  <a:noFill/>
                </a:ln>
                <a:solidFill>
                  <a:srgbClr val="FF282D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/</a:t>
            </a:r>
            <a:r>
              <a:rPr kumimoji="0" lang="en-US" sz="14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deep608v9</a:t>
            </a:r>
            <a:r>
              <a:rPr kumimoji="0" lang="en-US" sz="1400" b="1" i="0" u="none" strike="noStrike" cap="none" spc="225" normalizeH="0" baseline="0" noProof="0" dirty="0">
                <a:ln>
                  <a:noFill/>
                </a:ln>
                <a:solidFill>
                  <a:srgbClr val="FF282D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/</a:t>
            </a:r>
            <a:r>
              <a:rPr kumimoji="0" lang="en-US" sz="1400" b="1" i="0" u="none" strike="noStrike" cap="none" spc="225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Montserrat" panose="00000500000000000000" pitchFamily="2" charset="0"/>
                <a:ea typeface="Source Sans Pro" panose="020B0503030403020204" pitchFamily="34" charset="0"/>
                <a:sym typeface="Montserrat"/>
              </a:rPr>
              <a:t>cooking-with-ai</a:t>
            </a:r>
            <a:endParaRPr kumimoji="0" lang="en-US" sz="14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0428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aked goods on a paper&#10;&#10;AI-generated content may be incorrect.">
            <a:extLst>
              <a:ext uri="{FF2B5EF4-FFF2-40B4-BE49-F238E27FC236}">
                <a16:creationId xmlns:a16="http://schemas.microsoft.com/office/drawing/2014/main" id="{37A830AC-FD67-CEDD-9399-DF8D4E7E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7729" y="1980203"/>
            <a:ext cx="4665802" cy="3499352"/>
          </a:xfrm>
          <a:prstGeom prst="rect">
            <a:avLst/>
          </a:prstGeom>
        </p:spPr>
      </p:pic>
      <p:pic>
        <p:nvPicPr>
          <p:cNvPr id="7" name="Picture 6" descr="A crepe with strawberries and whipped cream on a plate&#10;&#10;AI-generated content may be incorrect.">
            <a:extLst>
              <a:ext uri="{FF2B5EF4-FFF2-40B4-BE49-F238E27FC236}">
                <a16:creationId xmlns:a16="http://schemas.microsoft.com/office/drawing/2014/main" id="{422406AE-56B4-A7FF-CC8D-B49C7A46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51601" y="811652"/>
            <a:ext cx="4322584" cy="3241938"/>
          </a:xfrm>
          <a:prstGeom prst="rect">
            <a:avLst/>
          </a:prstGeom>
        </p:spPr>
      </p:pic>
      <p:pic>
        <p:nvPicPr>
          <p:cNvPr id="15" name="Picture 14" descr="Food on a plate&#10;&#10;AI-generated content may be incorrect.">
            <a:extLst>
              <a:ext uri="{FF2B5EF4-FFF2-40B4-BE49-F238E27FC236}">
                <a16:creationId xmlns:a16="http://schemas.microsoft.com/office/drawing/2014/main" id="{EEB9A907-3A45-9506-D209-8B7A958A2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53353" y="1645315"/>
            <a:ext cx="4912771" cy="3684578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D341878D-A86D-B3B6-2844-5A96A019B689}"/>
              </a:ext>
            </a:extLst>
          </p:cNvPr>
          <p:cNvSpPr txBox="1">
            <a:spLocks/>
          </p:cNvSpPr>
          <p:nvPr/>
        </p:nvSpPr>
        <p:spPr>
          <a:xfrm>
            <a:off x="502754" y="1031218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400" b="1" kern="0" dirty="0">
                <a:latin typeface="Montserrat" panose="00000500000000000000" pitchFamily="2" charset="0"/>
              </a:rPr>
              <a:t>HAMBURGER BUNS</a:t>
            </a:r>
            <a:endParaRPr kumimoji="0" lang="en-US" sz="14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607D3BF-750D-9077-76A8-403C2E96DE0B}"/>
              </a:ext>
            </a:extLst>
          </p:cNvPr>
          <p:cNvSpPr txBox="1">
            <a:spLocks/>
          </p:cNvSpPr>
          <p:nvPr/>
        </p:nvSpPr>
        <p:spPr>
          <a:xfrm>
            <a:off x="4216846" y="4593913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CREPES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15814C9-5127-7C4C-9F53-5CE8D6854A7D}"/>
              </a:ext>
            </a:extLst>
          </p:cNvPr>
          <p:cNvSpPr txBox="1">
            <a:spLocks/>
          </p:cNvSpPr>
          <p:nvPr/>
        </p:nvSpPr>
        <p:spPr>
          <a:xfrm>
            <a:off x="8213691" y="5943990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STUFFED AVOCADOS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941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FC538-3FC0-84EA-AC69-BE3CB00B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af of bread in a pan next to a loaf of bread&#10;&#10;AI-generated content may be incorrect.">
            <a:extLst>
              <a:ext uri="{FF2B5EF4-FFF2-40B4-BE49-F238E27FC236}">
                <a16:creationId xmlns:a16="http://schemas.microsoft.com/office/drawing/2014/main" id="{2B03C747-83F6-A4E9-FB59-E987E5C8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23075" y="2182513"/>
            <a:ext cx="4637713" cy="3478285"/>
          </a:xfrm>
          <a:prstGeom prst="rect">
            <a:avLst/>
          </a:prstGeom>
        </p:spPr>
      </p:pic>
      <p:pic>
        <p:nvPicPr>
          <p:cNvPr id="13" name="Picture 12" descr="A pizza on a cutting board&#10;&#10;AI-generated content may be incorrect.">
            <a:extLst>
              <a:ext uri="{FF2B5EF4-FFF2-40B4-BE49-F238E27FC236}">
                <a16:creationId xmlns:a16="http://schemas.microsoft.com/office/drawing/2014/main" id="{876FE2B2-D3C4-A80B-89C7-412BD70C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74"/>
          <a:stretch/>
        </p:blipFill>
        <p:spPr>
          <a:xfrm rot="5400000">
            <a:off x="171423" y="1333521"/>
            <a:ext cx="4010696" cy="3717030"/>
          </a:xfrm>
          <a:prstGeom prst="rect">
            <a:avLst/>
          </a:prstGeom>
        </p:spPr>
      </p:pic>
      <p:pic>
        <p:nvPicPr>
          <p:cNvPr id="19" name="Picture 18" descr="A piece of bread on a cutting board&#10;&#10;AI-generated content may be incorrect.">
            <a:extLst>
              <a:ext uri="{FF2B5EF4-FFF2-40B4-BE49-F238E27FC236}">
                <a16:creationId xmlns:a16="http://schemas.microsoft.com/office/drawing/2014/main" id="{1970FF0B-AFC4-1FC7-B8CC-55CCFBF44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46965" y="989255"/>
            <a:ext cx="3898069" cy="292355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51864-545A-993C-4EBC-F80A0BAAF73C}"/>
              </a:ext>
            </a:extLst>
          </p:cNvPr>
          <p:cNvSpPr txBox="1">
            <a:spLocks/>
          </p:cNvSpPr>
          <p:nvPr/>
        </p:nvSpPr>
        <p:spPr>
          <a:xfrm>
            <a:off x="480724" y="865786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PIZZA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DB901A6-8461-191A-7474-338F1DD2B695}"/>
              </a:ext>
            </a:extLst>
          </p:cNvPr>
          <p:cNvSpPr txBox="1">
            <a:spLocks/>
          </p:cNvSpPr>
          <p:nvPr/>
        </p:nvSpPr>
        <p:spPr>
          <a:xfrm>
            <a:off x="4399952" y="4400066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PULL-APART GARLIC BREAD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B23CFCB-0ABC-09F9-B5F2-E9664447A454}"/>
              </a:ext>
            </a:extLst>
          </p:cNvPr>
          <p:cNvSpPr txBox="1">
            <a:spLocks/>
          </p:cNvSpPr>
          <p:nvPr/>
        </p:nvSpPr>
        <p:spPr>
          <a:xfrm>
            <a:off x="8145884" y="1247817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BUNS &amp; SANDWICH BREAD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4106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8010-6997-570B-E5C3-82ED04FA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af of bread on a cutting board&#10;&#10;AI-generated content may be incorrect.">
            <a:extLst>
              <a:ext uri="{FF2B5EF4-FFF2-40B4-BE49-F238E27FC236}">
                <a16:creationId xmlns:a16="http://schemas.microsoft.com/office/drawing/2014/main" id="{B2D15B22-ECDA-08CC-A5E7-18B3728D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97652" y="1491574"/>
            <a:ext cx="5742493" cy="4306869"/>
          </a:xfrm>
          <a:prstGeom prst="rect">
            <a:avLst/>
          </a:prstGeom>
        </p:spPr>
      </p:pic>
      <p:pic>
        <p:nvPicPr>
          <p:cNvPr id="17" name="Picture 16" descr="A loaf of bread in a pan&#10;&#10;AI-generated content may be incorrect.">
            <a:extLst>
              <a:ext uri="{FF2B5EF4-FFF2-40B4-BE49-F238E27FC236}">
                <a16:creationId xmlns:a16="http://schemas.microsoft.com/office/drawing/2014/main" id="{7E67C56D-360A-48F3-69D7-8D142E7E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7132" y="1660158"/>
            <a:ext cx="5079368" cy="380952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BB8AC-2685-88DB-92CE-98DBA8AC39EA}"/>
              </a:ext>
            </a:extLst>
          </p:cNvPr>
          <p:cNvSpPr txBox="1">
            <a:spLocks/>
          </p:cNvSpPr>
          <p:nvPr/>
        </p:nvSpPr>
        <p:spPr>
          <a:xfrm>
            <a:off x="756505" y="670255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BANANA BREAD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13CB44B-CCCB-C2A7-1075-FCF679CD3DD4}"/>
              </a:ext>
            </a:extLst>
          </p:cNvPr>
          <p:cNvSpPr txBox="1">
            <a:spLocks/>
          </p:cNvSpPr>
          <p:nvPr/>
        </p:nvSpPr>
        <p:spPr>
          <a:xfrm>
            <a:off x="6872851" y="418780"/>
            <a:ext cx="3392094" cy="35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3600" b="0" i="0" u="none" strike="noStrike" cap="none" spc="225">
                <a:solidFill>
                  <a:srgbClr val="26262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●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"/>
              <a:buChar char="○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Montserrat"/>
              <a:buChar char="■"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Montserrat"/>
              <a:buNone/>
              <a:tabLst/>
              <a:defRPr/>
            </a:pPr>
            <a:r>
              <a:rPr lang="en-US" sz="1800" b="1" kern="0" dirty="0">
                <a:latin typeface="Montserrat" panose="00000500000000000000" pitchFamily="2" charset="0"/>
              </a:rPr>
              <a:t>“DAN’S AI BREAD”</a:t>
            </a:r>
            <a:endParaRPr kumimoji="0" lang="en-US" sz="1800" b="1" i="0" u="none" strike="noStrike" kern="0" cap="none" spc="225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Montserrat" panose="00000500000000000000" pitchFamily="2" charset="0"/>
              <a:ea typeface="Source Sans Pro" panose="020B0503030403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8622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77C3E-1EBD-26E0-9072-87C85D4FB712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How can I use AI while cooking?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432DE-8A99-E7DE-3921-F584CE706167}"/>
              </a:ext>
            </a:extLst>
          </p:cNvPr>
          <p:cNvSpPr txBox="1"/>
          <p:nvPr/>
        </p:nvSpPr>
        <p:spPr>
          <a:xfrm>
            <a:off x="563880" y="792859"/>
            <a:ext cx="10515600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Generating completely new recipes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Getting recipes based on the ingredients you already have</a:t>
            </a:r>
            <a:endParaRPr lang="en-US" sz="1100" dirty="0">
              <a:latin typeface="Montserrat" panose="00000500000000000000" pitchFamily="2" charset="0"/>
            </a:endParaRP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Tuning or modifying an existing recipe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Combining recipes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Getting help while cooking if something goes wrong (you can even use pictures!)</a:t>
            </a:r>
          </a:p>
          <a:p>
            <a:pPr marL="342900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Finding out if it’s still safe to eat those leftovers you forgot about… (and then ignoring what the AI says and eating it anyway)</a:t>
            </a:r>
          </a:p>
          <a:p>
            <a:pPr marL="342900" lvl="1" indent="-342900">
              <a:spcBef>
                <a:spcPts val="30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Montserrat" panose="00000500000000000000" pitchFamily="2" charset="0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6051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920FA-795E-21A7-983A-82640332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66" y="1104181"/>
            <a:ext cx="5619100" cy="5180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CFD0C1-8466-E816-729C-2655E5B797AC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Example: Tuning a Recipe</a:t>
            </a:r>
          </a:p>
        </p:txBody>
      </p:sp>
    </p:spTree>
    <p:extLst>
      <p:ext uri="{BB962C8B-B14F-4D97-AF65-F5344CB8AC3E}">
        <p14:creationId xmlns:p14="http://schemas.microsoft.com/office/powerpoint/2010/main" val="121203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91DAA-F478-1CE8-8D77-ACD0CB59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44" y="732535"/>
            <a:ext cx="6066732" cy="584473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BCA5DA-764B-2775-AA2A-F3B36B58BA4A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Example: Tuning a Recipe</a:t>
            </a:r>
          </a:p>
        </p:txBody>
      </p:sp>
    </p:spTree>
    <p:extLst>
      <p:ext uri="{BB962C8B-B14F-4D97-AF65-F5344CB8AC3E}">
        <p14:creationId xmlns:p14="http://schemas.microsoft.com/office/powerpoint/2010/main" val="2395398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C1810-E148-EDB9-312F-BE09843B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92" y="751840"/>
            <a:ext cx="6246552" cy="58602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44F136D-084F-94BE-3DA6-52D187DDB92A}"/>
              </a:ext>
            </a:extLst>
          </p:cNvPr>
          <p:cNvSpPr txBox="1">
            <a:spLocks/>
          </p:cNvSpPr>
          <p:nvPr/>
        </p:nvSpPr>
        <p:spPr>
          <a:xfrm>
            <a:off x="162752" y="153916"/>
            <a:ext cx="8575806" cy="549137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latin typeface="Montserrat SemiBold" panose="00000700000000000000" pitchFamily="2" charset="0"/>
              </a:rPr>
              <a:t>Example: Using Pictures</a:t>
            </a:r>
          </a:p>
        </p:txBody>
      </p:sp>
    </p:spTree>
    <p:extLst>
      <p:ext uri="{BB962C8B-B14F-4D97-AF65-F5344CB8AC3E}">
        <p14:creationId xmlns:p14="http://schemas.microsoft.com/office/powerpoint/2010/main" val="82548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71A23"/>
      </a:dk1>
      <a:lt1>
        <a:srgbClr val="FFFFFF"/>
      </a:lt1>
      <a:dk2>
        <a:srgbClr val="2C303C"/>
      </a:dk2>
      <a:lt2>
        <a:srgbClr val="F2F2F2"/>
      </a:lt2>
      <a:accent1>
        <a:srgbClr val="094C49"/>
      </a:accent1>
      <a:accent2>
        <a:srgbClr val="007E7E"/>
      </a:accent2>
      <a:accent3>
        <a:srgbClr val="4FB2AF"/>
      </a:accent3>
      <a:accent4>
        <a:srgbClr val="F16F12"/>
      </a:accent4>
      <a:accent5>
        <a:srgbClr val="FBB03B"/>
      </a:accent5>
      <a:accent6>
        <a:srgbClr val="FFFFFF"/>
      </a:accent6>
      <a:hlink>
        <a:srgbClr val="F16F12"/>
      </a:hlink>
      <a:folHlink>
        <a:srgbClr val="4FB2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e1138a-70b6-46e8-a5b3-b31e8c5c129c" xsi:nil="true"/>
    <lcf76f155ced4ddcb4097134ff3c332f xmlns="10c619b2-c66d-4c1f-b6fd-072ff69cb68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A92EDD031AAA409EC187EA3873CFDE" ma:contentTypeVersion="15" ma:contentTypeDescription="Create a new document." ma:contentTypeScope="" ma:versionID="d0e5b844d868fcbc6e152ce2a38d790e">
  <xsd:schema xmlns:xsd="http://www.w3.org/2001/XMLSchema" xmlns:xs="http://www.w3.org/2001/XMLSchema" xmlns:p="http://schemas.microsoft.com/office/2006/metadata/properties" xmlns:ns2="10c619b2-c66d-4c1f-b6fd-072ff69cb68d" xmlns:ns3="ace1138a-70b6-46e8-a5b3-b31e8c5c129c" targetNamespace="http://schemas.microsoft.com/office/2006/metadata/properties" ma:root="true" ma:fieldsID="c8ce2cd69c6b2c6caafc534af08299eb" ns2:_="" ns3:_="">
    <xsd:import namespace="10c619b2-c66d-4c1f-b6fd-072ff69cb68d"/>
    <xsd:import namespace="ace1138a-70b6-46e8-a5b3-b31e8c5c12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c619b2-c66d-4c1f-b6fd-072ff69cb6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5942487-b944-4e69-bbd9-8d200cd1c7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e1138a-70b6-46e8-a5b3-b31e8c5c12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dda427d-ef7c-4c3c-ac9c-c285d992d08f}" ma:internalName="TaxCatchAll" ma:showField="CatchAllData" ma:web="ace1138a-70b6-46e8-a5b3-b31e8c5c12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DDD878-2257-4F27-9CFC-6E0238BDE1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442841-C3FA-4E92-BB35-8ED03D759CDD}">
  <ds:schemaRefs>
    <ds:schemaRef ds:uri="http://schemas.openxmlformats.org/package/2006/metadata/core-properties"/>
    <ds:schemaRef ds:uri="http://purl.org/dc/dcmitype/"/>
    <ds:schemaRef ds:uri="10c619b2-c66d-4c1f-b6fd-072ff69cb68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ace1138a-70b6-46e8-a5b3-b31e8c5c129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1C8FEF8-75E3-4037-BEC5-AA9AF9C14123}">
  <ds:schemaRefs>
    <ds:schemaRef ds:uri="10c619b2-c66d-4c1f-b6fd-072ff69cb68d"/>
    <ds:schemaRef ds:uri="ace1138a-70b6-46e8-a5b3-b31e8c5c12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14470</TotalTime>
  <Words>1114</Words>
  <Application>Microsoft Office PowerPoint</Application>
  <PresentationFormat>Widescreen</PresentationFormat>
  <Paragraphs>135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Montserrat</vt:lpstr>
      <vt:lpstr>Montserrat Black</vt:lpstr>
      <vt:lpstr>Arial</vt:lpstr>
      <vt:lpstr>Segoe UI</vt:lpstr>
      <vt:lpstr>Calibri</vt:lpstr>
      <vt:lpstr>Montserrat Light</vt:lpstr>
      <vt:lpstr>Montserrat SemiBold</vt:lpstr>
      <vt:lpstr>Roboto Black</vt:lpstr>
      <vt:lpstr>Wingdings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IT Challenges Need Expert Guides</dc:title>
  <dc:creator>Anya Schroeder</dc:creator>
  <cp:lastModifiedBy>Dan Placek</cp:lastModifiedBy>
  <cp:revision>6</cp:revision>
  <dcterms:created xsi:type="dcterms:W3CDTF">2022-11-18T15:26:37Z</dcterms:created>
  <dcterms:modified xsi:type="dcterms:W3CDTF">2025-05-14T11:28:59Z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0x0101006EA92EDD031AAA409EC187EA3873CFDE</vt:lpwstr>
  </property>
  <property fmtid="{D5CDD505-2E9C-101B-9397-08002B2CF9AE}" pid="3" name="MediaServiceImageTags">
    <vt:lpwstr/>
  </property>
</Properties>
</file>